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5"/>
  </p:notesMasterIdLst>
  <p:sldIdLst>
    <p:sldId id="257" r:id="rId2"/>
    <p:sldId id="280" r:id="rId3"/>
    <p:sldId id="282" r:id="rId4"/>
    <p:sldId id="283" r:id="rId5"/>
    <p:sldId id="284" r:id="rId6"/>
    <p:sldId id="292" r:id="rId7"/>
    <p:sldId id="286" r:id="rId8"/>
    <p:sldId id="289" r:id="rId9"/>
    <p:sldId id="287" r:id="rId10"/>
    <p:sldId id="288" r:id="rId11"/>
    <p:sldId id="290" r:id="rId12"/>
    <p:sldId id="291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45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8" d="100"/>
          <a:sy n="108" d="100"/>
        </p:scale>
        <p:origin x="17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42293-ACC1-4E37-B61F-5CAE83DF6F62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9581-6D06-4E6F-8B2D-2EF4865CA1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66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77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13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7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75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72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1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86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12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9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35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6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581-6D06-4E6F-8B2D-2EF4865CA10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4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6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0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0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0522-BA69-448A-B53B-31FFEDEB0AAC}" type="datetimeFigureOut">
              <a:rPr lang="fr-FR" smtClean="0"/>
              <a:pPr/>
              <a:t>16/06/2022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8FC11F1-06B8-40C8-86F5-8CB2A01099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7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4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691670" y="4719719"/>
            <a:ext cx="6368752" cy="910952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Jeudi 16 Juin 2022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0DC019-FA89-4648-B360-C4A4E1DA278A}"/>
              </a:ext>
            </a:extLst>
          </p:cNvPr>
          <p:cNvSpPr txBox="1"/>
          <p:nvPr/>
        </p:nvSpPr>
        <p:spPr>
          <a:xfrm>
            <a:off x="-361056" y="1484784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srgbClr val="2C245C"/>
                </a:solidFill>
                <a:latin typeface="Edwardian Script ITC" panose="030303020407070D0804" pitchFamily="66" charset="0"/>
              </a:rPr>
              <a:t>Cérémonie des récompenses</a:t>
            </a:r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33860344-C6B7-4CF8-A9E0-FE64553A99B2}"/>
              </a:ext>
            </a:extLst>
          </p:cNvPr>
          <p:cNvSpPr/>
          <p:nvPr/>
        </p:nvSpPr>
        <p:spPr>
          <a:xfrm>
            <a:off x="755576" y="836712"/>
            <a:ext cx="432048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6 branches 6">
            <a:extLst>
              <a:ext uri="{FF2B5EF4-FFF2-40B4-BE49-F238E27FC236}">
                <a16:creationId xmlns:a16="http://schemas.microsoft.com/office/drawing/2014/main" id="{5FCD6E58-E307-47F6-A0CF-C26598A0F973}"/>
              </a:ext>
            </a:extLst>
          </p:cNvPr>
          <p:cNvSpPr/>
          <p:nvPr/>
        </p:nvSpPr>
        <p:spPr>
          <a:xfrm>
            <a:off x="8172400" y="1268760"/>
            <a:ext cx="36004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8B6F7EEF-DDBF-46BE-AC20-6C3AB917DB57}"/>
              </a:ext>
            </a:extLst>
          </p:cNvPr>
          <p:cNvSpPr/>
          <p:nvPr/>
        </p:nvSpPr>
        <p:spPr>
          <a:xfrm>
            <a:off x="4139952" y="9807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xplosion : 8 points 8">
            <a:extLst>
              <a:ext uri="{FF2B5EF4-FFF2-40B4-BE49-F238E27FC236}">
                <a16:creationId xmlns:a16="http://schemas.microsoft.com/office/drawing/2014/main" id="{76C6AB5A-B396-46F9-AA31-490F30462EB5}"/>
              </a:ext>
            </a:extLst>
          </p:cNvPr>
          <p:cNvSpPr/>
          <p:nvPr/>
        </p:nvSpPr>
        <p:spPr>
          <a:xfrm>
            <a:off x="3347864" y="4293096"/>
            <a:ext cx="432048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6 branches 9">
            <a:extLst>
              <a:ext uri="{FF2B5EF4-FFF2-40B4-BE49-F238E27FC236}">
                <a16:creationId xmlns:a16="http://schemas.microsoft.com/office/drawing/2014/main" id="{A6AAE4AF-06C2-4C3A-BCE6-01AB2E21393A}"/>
              </a:ext>
            </a:extLst>
          </p:cNvPr>
          <p:cNvSpPr/>
          <p:nvPr/>
        </p:nvSpPr>
        <p:spPr>
          <a:xfrm>
            <a:off x="1115616" y="3637766"/>
            <a:ext cx="36004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87CB19C6-F240-4385-BB4E-B583FA999499}"/>
              </a:ext>
            </a:extLst>
          </p:cNvPr>
          <p:cNvSpPr/>
          <p:nvPr/>
        </p:nvSpPr>
        <p:spPr>
          <a:xfrm>
            <a:off x="6444208" y="30544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F6003B5D-7D6F-4D73-9EE6-46849370DCE2}"/>
              </a:ext>
            </a:extLst>
          </p:cNvPr>
          <p:cNvSpPr/>
          <p:nvPr/>
        </p:nvSpPr>
        <p:spPr>
          <a:xfrm>
            <a:off x="7928263" y="530120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4 branches 12">
            <a:extLst>
              <a:ext uri="{FF2B5EF4-FFF2-40B4-BE49-F238E27FC236}">
                <a16:creationId xmlns:a16="http://schemas.microsoft.com/office/drawing/2014/main" id="{F0F78DB6-DE39-4831-9500-0BF5FDAE6117}"/>
              </a:ext>
            </a:extLst>
          </p:cNvPr>
          <p:cNvSpPr/>
          <p:nvPr/>
        </p:nvSpPr>
        <p:spPr>
          <a:xfrm>
            <a:off x="323528" y="4720453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xplosion : 8 points 13">
            <a:extLst>
              <a:ext uri="{FF2B5EF4-FFF2-40B4-BE49-F238E27FC236}">
                <a16:creationId xmlns:a16="http://schemas.microsoft.com/office/drawing/2014/main" id="{3D4D2C24-550A-4FB6-84D0-7FF7BEE4694B}"/>
              </a:ext>
            </a:extLst>
          </p:cNvPr>
          <p:cNvSpPr/>
          <p:nvPr/>
        </p:nvSpPr>
        <p:spPr>
          <a:xfrm>
            <a:off x="6467879" y="404664"/>
            <a:ext cx="432048" cy="432048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6 branches 14">
            <a:extLst>
              <a:ext uri="{FF2B5EF4-FFF2-40B4-BE49-F238E27FC236}">
                <a16:creationId xmlns:a16="http://schemas.microsoft.com/office/drawing/2014/main" id="{E6E5DC9D-4B2D-4C4E-BBF1-C750741B7F88}"/>
              </a:ext>
            </a:extLst>
          </p:cNvPr>
          <p:cNvSpPr/>
          <p:nvPr/>
        </p:nvSpPr>
        <p:spPr>
          <a:xfrm>
            <a:off x="7092280" y="4396417"/>
            <a:ext cx="36004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6 branches 15">
            <a:extLst>
              <a:ext uri="{FF2B5EF4-FFF2-40B4-BE49-F238E27FC236}">
                <a16:creationId xmlns:a16="http://schemas.microsoft.com/office/drawing/2014/main" id="{8D0D9626-4B6A-4529-9E02-B46D024AC19C}"/>
              </a:ext>
            </a:extLst>
          </p:cNvPr>
          <p:cNvSpPr/>
          <p:nvPr/>
        </p:nvSpPr>
        <p:spPr>
          <a:xfrm>
            <a:off x="2339752" y="1484784"/>
            <a:ext cx="36004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6 branches 16">
            <a:extLst>
              <a:ext uri="{FF2B5EF4-FFF2-40B4-BE49-F238E27FC236}">
                <a16:creationId xmlns:a16="http://schemas.microsoft.com/office/drawing/2014/main" id="{EC1E7CCC-9D49-4AD5-94EF-9DB053D9CAB9}"/>
              </a:ext>
            </a:extLst>
          </p:cNvPr>
          <p:cNvSpPr/>
          <p:nvPr/>
        </p:nvSpPr>
        <p:spPr>
          <a:xfrm>
            <a:off x="1835696" y="5301208"/>
            <a:ext cx="36004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24F536FB-F001-437C-B4DD-D4717C6537E3}"/>
              </a:ext>
            </a:extLst>
          </p:cNvPr>
          <p:cNvSpPr/>
          <p:nvPr/>
        </p:nvSpPr>
        <p:spPr>
          <a:xfrm>
            <a:off x="1691670" y="50182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C58ED78A-BBE5-4C28-A975-360B5AD5F52B}"/>
              </a:ext>
            </a:extLst>
          </p:cNvPr>
          <p:cNvSpPr/>
          <p:nvPr/>
        </p:nvSpPr>
        <p:spPr>
          <a:xfrm>
            <a:off x="5148064" y="4432421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CDCE0660-8FB5-40A7-876E-799DE1D2FB62}"/>
              </a:ext>
            </a:extLst>
          </p:cNvPr>
          <p:cNvSpPr/>
          <p:nvPr/>
        </p:nvSpPr>
        <p:spPr>
          <a:xfrm>
            <a:off x="8260180" y="35780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DéFI’MOTS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516265" y="42856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371753" y="200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8704569" y="377986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FF7EE0-43FB-40F4-810F-58751A9BB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240">
            <a:off x="846911" y="2295142"/>
            <a:ext cx="2792028" cy="39445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2E9B2A-90F3-4016-92F6-B375D8F90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1403">
            <a:off x="5128649" y="2242292"/>
            <a:ext cx="3019640" cy="4004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912805"/>
      </p:ext>
    </p:extLst>
  </p:cSld>
  <p:clrMapOvr>
    <a:masterClrMapping/>
  </p:clrMapOvr>
  <p:transition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La persévérance au cross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3598395" y="535528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322385" y="309825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755576" y="411883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532440" y="1361063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8492997" y="490806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9D89C1-9F42-4116-B6B2-54E92DC83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0" y="1887316"/>
            <a:ext cx="1993227" cy="21826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44828A-B5E7-4E93-B5E5-B5C794474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02" y="2057987"/>
            <a:ext cx="2092745" cy="23488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745A4BD-543C-429C-94CE-CA966A5AE5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428192"/>
            <a:ext cx="3124732" cy="234354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6DB9B30-5D1A-4435-8289-5559C2A9B4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57" y="1928742"/>
            <a:ext cx="3274785" cy="245608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1AAD819-0229-4DE4-BAD1-964A0A4A82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66404"/>
            <a:ext cx="3811488" cy="2353821"/>
          </a:xfrm>
          <a:prstGeom prst="rect">
            <a:avLst/>
          </a:prstGeom>
        </p:spPr>
      </p:pic>
      <p:sp>
        <p:nvSpPr>
          <p:cNvPr id="35" name="Étoile : 4 branches 34">
            <a:extLst>
              <a:ext uri="{FF2B5EF4-FFF2-40B4-BE49-F238E27FC236}">
                <a16:creationId xmlns:a16="http://schemas.microsoft.com/office/drawing/2014/main" id="{C8576950-6780-4CA6-8A1A-C52D311B37E1}"/>
              </a:ext>
            </a:extLst>
          </p:cNvPr>
          <p:cNvSpPr/>
          <p:nvPr/>
        </p:nvSpPr>
        <p:spPr>
          <a:xfrm>
            <a:off x="8637013" y="630932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136985"/>
      </p:ext>
    </p:extLst>
  </p:cSld>
  <p:clrMapOvr>
    <a:masterClrMapping/>
  </p:clrMapOvr>
  <p:transition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FOYERMAN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243823" y="2075656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625875" y="422108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5868144" y="2027481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1115616" y="579246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CAA03F-E3BC-401F-971E-70D4BD1E0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0" y="2498091"/>
            <a:ext cx="4080290" cy="30900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177546A-F6EC-4235-9FE5-66D01B860C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36" y="2498091"/>
            <a:ext cx="3970686" cy="3117499"/>
          </a:xfrm>
          <a:prstGeom prst="rect">
            <a:avLst/>
          </a:prstGeom>
        </p:spPr>
      </p:pic>
      <p:sp>
        <p:nvSpPr>
          <p:cNvPr id="24" name="Étoile : 4 branches 23">
            <a:extLst>
              <a:ext uri="{FF2B5EF4-FFF2-40B4-BE49-F238E27FC236}">
                <a16:creationId xmlns:a16="http://schemas.microsoft.com/office/drawing/2014/main" id="{0C242E93-F5B4-4B62-A92C-959CEC30C8A9}"/>
              </a:ext>
            </a:extLst>
          </p:cNvPr>
          <p:cNvSpPr/>
          <p:nvPr/>
        </p:nvSpPr>
        <p:spPr>
          <a:xfrm>
            <a:off x="8460432" y="579246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E3B76A5D-BBAF-4B48-9D5A-F24EFF83F0EE}"/>
              </a:ext>
            </a:extLst>
          </p:cNvPr>
          <p:cNvSpPr/>
          <p:nvPr/>
        </p:nvSpPr>
        <p:spPr>
          <a:xfrm>
            <a:off x="4427984" y="579246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853497"/>
      </p:ext>
    </p:extLst>
  </p:cSld>
  <p:clrMapOvr>
    <a:masterClrMapping/>
  </p:clrMapOvr>
  <p:transition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EC04736-7CD8-43E8-B303-0F7141A9D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333">
            <a:off x="474241" y="4595669"/>
            <a:ext cx="1458290" cy="2073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LE CONSEIL DE LA VIE </a:t>
            </a:r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COLLéGIENNE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237F9D-435E-473A-9186-C420F1E30856}"/>
              </a:ext>
            </a:extLst>
          </p:cNvPr>
          <p:cNvSpPr txBox="1"/>
          <p:nvPr/>
        </p:nvSpPr>
        <p:spPr>
          <a:xfrm>
            <a:off x="2509207" y="1939814"/>
            <a:ext cx="423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C245C"/>
                </a:solidFill>
              </a:rPr>
              <a:t>De nombreux projets </a:t>
            </a:r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516265" y="42856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677744" y="19888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4FFA07-15B7-47E8-A22A-00B3DB8A2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814">
            <a:off x="295751" y="2418486"/>
            <a:ext cx="2496278" cy="18722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7C0AD9-E0E2-4670-AEFD-0698F05D8E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540">
            <a:off x="6188811" y="4523916"/>
            <a:ext cx="2711057" cy="20332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17FC3F-8F33-4113-9B76-5460017D0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61" y="2804266"/>
            <a:ext cx="3891236" cy="29184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CA9504-A726-4822-AF95-37DC11429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39">
            <a:off x="7139070" y="1987806"/>
            <a:ext cx="1696549" cy="2407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773635"/>
      </p:ext>
    </p:extLst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886764"/>
            <a:ext cx="8496944" cy="670028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LES journées portes ouvertes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516265" y="42856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5416366" y="2838093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23470" y="436653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BB6BFB-C89F-4800-B085-EC5F50B96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007" y="2249464"/>
            <a:ext cx="2542592" cy="19069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FD685E4-942B-491D-8FF8-CF1AAFCD5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8" y="2075656"/>
            <a:ext cx="2116761" cy="158757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344290F-45B2-4168-85BD-9AE0070DF9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7" y="2230790"/>
            <a:ext cx="3029956" cy="22724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B1CB384-1B65-42E7-86E7-ECEC6EB81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" y="4695458"/>
            <a:ext cx="2764646" cy="207348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A9DBB2A-C784-4E75-B5E8-7AB0330DF3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71" y="4745207"/>
            <a:ext cx="2602119" cy="195158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001D9D4-7E27-410C-9760-A5E709230A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12" y="3900409"/>
            <a:ext cx="2822764" cy="2117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264856"/>
      </p:ext>
    </p:extLst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LES ECO-</a:t>
            </a:r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DéLéGUéS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516265" y="42856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677744" y="19888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4DA8C2-132B-45EA-84B2-70FA8E096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9" y="4633795"/>
            <a:ext cx="2168174" cy="195309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9CB118A-ECC3-45A3-9A37-EBDDF7034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" y="1906154"/>
            <a:ext cx="4059943" cy="228371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AF6F908-5A8A-4DB6-A4C4-308D3CE5C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28" y="1931640"/>
            <a:ext cx="2920178" cy="219013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4963B94-3449-427C-8696-F6F27BB9D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50" y="4296324"/>
            <a:ext cx="3323516" cy="249263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04BF182-5ED8-442E-860B-FBD5602FC5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16" y="4285644"/>
            <a:ext cx="1749268" cy="2332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67742"/>
      </p:ext>
    </p:extLst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LA </a:t>
            </a:r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TROISIèME</a:t>
            </a:r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 SOLIDAIRE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5279801" y="302015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677744" y="19888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8210623" y="47251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4ADD69-4BC6-47D3-9D8C-6ABB41142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1" y="1931640"/>
            <a:ext cx="1744572" cy="21454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ACEA46-7FD2-40D8-84E5-14146D90D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76" y="2009982"/>
            <a:ext cx="2232247" cy="23551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B3E32C6-D2C4-4E4B-8A66-44F5A79D3E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4249284"/>
            <a:ext cx="1729202" cy="23115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567C1F-D31E-4942-BDC7-FA84BE18BD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09" y="4532378"/>
            <a:ext cx="4394447" cy="213698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23DFF1F-2772-4B58-BD8C-0A64594745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31" y="1874919"/>
            <a:ext cx="2140526" cy="2531134"/>
          </a:xfrm>
          <a:prstGeom prst="rect">
            <a:avLst/>
          </a:prstGeom>
        </p:spPr>
      </p:pic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30A510B7-EC5D-4477-9CD0-6311AC602C38}"/>
              </a:ext>
            </a:extLst>
          </p:cNvPr>
          <p:cNvSpPr/>
          <p:nvPr/>
        </p:nvSpPr>
        <p:spPr>
          <a:xfrm>
            <a:off x="2275338" y="443711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E3244509-DA58-4BC2-A152-476CC720DD27}"/>
              </a:ext>
            </a:extLst>
          </p:cNvPr>
          <p:cNvSpPr/>
          <p:nvPr/>
        </p:nvSpPr>
        <p:spPr>
          <a:xfrm>
            <a:off x="2863897" y="56008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4 branches 30">
            <a:extLst>
              <a:ext uri="{FF2B5EF4-FFF2-40B4-BE49-F238E27FC236}">
                <a16:creationId xmlns:a16="http://schemas.microsoft.com/office/drawing/2014/main" id="{FC6A4961-4E20-48FA-B004-07D1E49B1791}"/>
              </a:ext>
            </a:extLst>
          </p:cNvPr>
          <p:cNvSpPr/>
          <p:nvPr/>
        </p:nvSpPr>
        <p:spPr>
          <a:xfrm>
            <a:off x="8820472" y="342900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093732"/>
      </p:ext>
    </p:extLst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LA CLASSE </a:t>
            </a:r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DéFENSE</a:t>
            </a:r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 ET </a:t>
            </a:r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SéCURITé</a:t>
            </a:r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 GLOBALE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1453548" y="298644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677744" y="19888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359117-4A80-46FF-9B83-0830E3FD3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395475"/>
            <a:ext cx="4840089" cy="23536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48D1EA-C64D-4E83-B3CC-50E7B9A89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94" y="1935182"/>
            <a:ext cx="1986556" cy="29329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261DC1-ED02-433A-8242-DD279EEC2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30" y="1881722"/>
            <a:ext cx="4955896" cy="24091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6F7995-6E22-4960-8B55-643C74BB1F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" y="1889859"/>
            <a:ext cx="1368137" cy="232407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019DDD5-4760-43F6-AB58-93735BEFB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13" y="5006723"/>
            <a:ext cx="2323261" cy="1742446"/>
          </a:xfrm>
          <a:prstGeom prst="rect">
            <a:avLst/>
          </a:prstGeom>
        </p:spPr>
      </p:pic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717F98E5-CC61-48F3-A090-59E70EB84684}"/>
              </a:ext>
            </a:extLst>
          </p:cNvPr>
          <p:cNvSpPr/>
          <p:nvPr/>
        </p:nvSpPr>
        <p:spPr>
          <a:xfrm>
            <a:off x="5724128" y="450476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87260AFD-ECE5-49B8-BA8F-25FCCB556192}"/>
              </a:ext>
            </a:extLst>
          </p:cNvPr>
          <p:cNvSpPr/>
          <p:nvPr/>
        </p:nvSpPr>
        <p:spPr>
          <a:xfrm>
            <a:off x="8604448" y="524649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4 branches 30">
            <a:extLst>
              <a:ext uri="{FF2B5EF4-FFF2-40B4-BE49-F238E27FC236}">
                <a16:creationId xmlns:a16="http://schemas.microsoft.com/office/drawing/2014/main" id="{72C51D6C-8D1C-47A0-B937-0C9CD2B8F520}"/>
              </a:ext>
            </a:extLst>
          </p:cNvPr>
          <p:cNvSpPr/>
          <p:nvPr/>
        </p:nvSpPr>
        <p:spPr>
          <a:xfrm>
            <a:off x="8172400" y="6093296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881313"/>
      </p:ext>
    </p:extLst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Accueil et accompagnement de camarades venant d'Ukraine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236234" y="95112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70752" y="2718637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1150279" y="6101373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3124937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331207" y="2083526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391397" y="1452187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717F98E5-CC61-48F3-A090-59E70EB84684}"/>
              </a:ext>
            </a:extLst>
          </p:cNvPr>
          <p:cNvSpPr/>
          <p:nvPr/>
        </p:nvSpPr>
        <p:spPr>
          <a:xfrm>
            <a:off x="5724128" y="450476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4 branches 29">
            <a:extLst>
              <a:ext uri="{FF2B5EF4-FFF2-40B4-BE49-F238E27FC236}">
                <a16:creationId xmlns:a16="http://schemas.microsoft.com/office/drawing/2014/main" id="{87260AFD-ECE5-49B8-BA8F-25FCCB556192}"/>
              </a:ext>
            </a:extLst>
          </p:cNvPr>
          <p:cNvSpPr/>
          <p:nvPr/>
        </p:nvSpPr>
        <p:spPr>
          <a:xfrm>
            <a:off x="8604448" y="524649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 : 4 branches 30">
            <a:extLst>
              <a:ext uri="{FF2B5EF4-FFF2-40B4-BE49-F238E27FC236}">
                <a16:creationId xmlns:a16="http://schemas.microsoft.com/office/drawing/2014/main" id="{72C51D6C-8D1C-47A0-B937-0C9CD2B8F520}"/>
              </a:ext>
            </a:extLst>
          </p:cNvPr>
          <p:cNvSpPr/>
          <p:nvPr/>
        </p:nvSpPr>
        <p:spPr>
          <a:xfrm>
            <a:off x="8172400" y="6093296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D4E2CF-FE79-44EF-A30B-2D54666B8F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90" y="3426290"/>
            <a:ext cx="3115383" cy="32079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198E48-1C64-4708-844F-442AAC4876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40" y="2219672"/>
            <a:ext cx="2363260" cy="12874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A28ABB-2BC4-4449-A797-CA784F58E6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06" y="3876121"/>
            <a:ext cx="1704509" cy="153593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757F951-8560-4DBC-9A8E-ADF6CA561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2" y="2205865"/>
            <a:ext cx="1666875" cy="189547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18B495C-E2C9-47EA-96C7-9B0C106EBE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" y="4456547"/>
            <a:ext cx="1852970" cy="123593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C035FC9-2B7A-41B5-B9E9-01E6C06B49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10" y="1931639"/>
            <a:ext cx="2775333" cy="1332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278467"/>
      </p:ext>
    </p:extLst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LA DANSE AU SERVICE DU </a:t>
            </a:r>
            <a:r>
              <a:rPr lang="fr-FR" dirty="0" err="1">
                <a:solidFill>
                  <a:srgbClr val="2C245C"/>
                </a:solidFill>
                <a:latin typeface="Bahnschrift SemiCondensed" panose="020B0502040204020203" pitchFamily="34" charset="0"/>
              </a:rPr>
              <a:t>COLLèGE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84620" y="2075656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8753388" y="486916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4714790" y="234888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550826" y="10951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1078FC-5B10-406C-9B79-524F2E406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14" y="4321506"/>
            <a:ext cx="2054052" cy="23340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FC113D-13D6-4070-9B84-FF1963994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89" y="2099666"/>
            <a:ext cx="2416764" cy="2468849"/>
          </a:xfrm>
          <a:prstGeom prst="rect">
            <a:avLst/>
          </a:prstGeom>
        </p:spPr>
      </p:pic>
      <p:sp>
        <p:nvSpPr>
          <p:cNvPr id="24" name="Étoile : 4 branches 23">
            <a:extLst>
              <a:ext uri="{FF2B5EF4-FFF2-40B4-BE49-F238E27FC236}">
                <a16:creationId xmlns:a16="http://schemas.microsoft.com/office/drawing/2014/main" id="{54F15C63-4540-4563-90B2-1D9478CD4295}"/>
              </a:ext>
            </a:extLst>
          </p:cNvPr>
          <p:cNvSpPr/>
          <p:nvPr/>
        </p:nvSpPr>
        <p:spPr>
          <a:xfrm>
            <a:off x="3972653" y="342900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4 branches 24">
            <a:extLst>
              <a:ext uri="{FF2B5EF4-FFF2-40B4-BE49-F238E27FC236}">
                <a16:creationId xmlns:a16="http://schemas.microsoft.com/office/drawing/2014/main" id="{339CC62C-237A-4020-96CE-942254304084}"/>
              </a:ext>
            </a:extLst>
          </p:cNvPr>
          <p:cNvSpPr/>
          <p:nvPr/>
        </p:nvSpPr>
        <p:spPr>
          <a:xfrm>
            <a:off x="3600649" y="5732201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94B7C8-6A9E-48B5-A684-B24E26D888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68" y="2059639"/>
            <a:ext cx="2232419" cy="24862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7E99BF-874E-45CB-8B78-52E3228AC6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05" y="4830876"/>
            <a:ext cx="2370728" cy="19621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336274-E6A4-40F0-BD59-3D0816D46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5" y="2055126"/>
            <a:ext cx="2616194" cy="1962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730940"/>
      </p:ext>
    </p:extLst>
  </p:cSld>
  <p:clrMapOvr>
    <a:masterClrMapping/>
  </p:clrMapOvr>
  <p:transition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DA8B12-0636-4241-AB62-732829395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481">
            <a:off x="356269" y="4291900"/>
            <a:ext cx="3098429" cy="20660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Nos chanteurs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564109" y="408942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5958407" y="234888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193005" y="417381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6950484" y="5588185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34D73-70F1-4BD4-93B7-AA1522E506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77" y="4509120"/>
            <a:ext cx="5348930" cy="224724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A4073A4-585A-4CB9-AD52-9DED527044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180">
            <a:off x="5923735" y="2314935"/>
            <a:ext cx="2629561" cy="20989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4E3DB8-DF9D-4238-84A2-3001E48F67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5" y="1899987"/>
            <a:ext cx="4601137" cy="2123602"/>
          </a:xfrm>
          <a:prstGeom prst="rect">
            <a:avLst/>
          </a:prstGeom>
        </p:spPr>
      </p:pic>
      <p:sp>
        <p:nvSpPr>
          <p:cNvPr id="24" name="Étoile : 4 branches 23">
            <a:extLst>
              <a:ext uri="{FF2B5EF4-FFF2-40B4-BE49-F238E27FC236}">
                <a16:creationId xmlns:a16="http://schemas.microsoft.com/office/drawing/2014/main" id="{6AE757A2-9866-43DD-83EB-5123372A6810}"/>
              </a:ext>
            </a:extLst>
          </p:cNvPr>
          <p:cNvSpPr/>
          <p:nvPr/>
        </p:nvSpPr>
        <p:spPr>
          <a:xfrm>
            <a:off x="674527" y="296178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206797"/>
      </p:ext>
    </p:extLst>
  </p:cSld>
  <p:clrMapOvr>
    <a:masterClrMapping/>
  </p:clrMapOvr>
  <p:transition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F2ECF2D-8B1F-43CC-8E49-D9A5DEA95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454">
            <a:off x="6948383" y="5059724"/>
            <a:ext cx="1792161" cy="14307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F26E8F-4EB9-49FB-B887-825F8C9ED1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848">
            <a:off x="641692" y="2797388"/>
            <a:ext cx="1848467" cy="10411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FB8F92E-DD7C-45BE-BB75-2DD10C585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421">
            <a:off x="279712" y="4989535"/>
            <a:ext cx="2292001" cy="13119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CB5583-C879-4985-A39D-3BE9D87F1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880">
            <a:off x="7141999" y="2599523"/>
            <a:ext cx="1640198" cy="10891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21520"/>
            <a:ext cx="8496944" cy="635272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2C245C"/>
                </a:solidFill>
                <a:latin typeface="Bahnschrift SemiCondensed" panose="020B0502040204020203" pitchFamily="34" charset="0"/>
              </a:rPr>
              <a:t>Nos petits prodiges en mathématiques</a:t>
            </a:r>
            <a:endParaRPr lang="fr-FR" sz="3200" dirty="0">
              <a:solidFill>
                <a:srgbClr val="2C245C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218" name="AutoShape 2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data:image/jpeg;base64,/9j/4AAQSkZJRgABAQAAAQABAAD/2wCEAAkGBxMTEhUUExQVFhUXGB8ZGRgYGBkcIBoaGBwYHxwcGBwYHCggGh0lHBwcITEhJikrLi4uGh8zODMsNygtLisBCgoKDg0OGhAQGywkICQsLCwsLCwsLCwsLCwsLCwsLCwsLCwsLCwsLCwsLCwsLCwsLCwsLCwsLCwsLCwsLCwsLP/AABEIAMkA+wMBIgACEQEDEQH/xAAcAAACAwEBAQEAAAAAAAAAAAAEBQIDBgcBAAj/xABEEAABAgQDBQUFBgUCBQUBAAABAhEAAyExBBJBBSJRYXEGE4GRoTKxwdHwBxQjQlLhYnKCkvEVQyQzU6LSJTSTsrMW/8QAGAEBAQEBAQAAAAAAAAAAAAAAAQACAwT/xAAhEQEBAQEAAgMBAAMBAAAAAAAAARECITEDEkFRMmFxIv/aAAwDAQACEQMRAD8Azez0pTMXJSCUKdaQVDdUl/Z5EX1jZdmO0+ciWpQBoMq6G1BvRyvG4xZswJYPqkhgCPKNFs5SZgyYgZVBL0uXYg/DiHi1p1nb0/LJciluYJoK+MNNnYlIkpyvlYJYcRpSxjPbRkEYZORRmoZJBcuBTM416Q0wiskshKQlOYUF3oTc843K52CdnYdphUQAS1KVro8OJ0sO/CKMHKBykjQHxi7aM/u5a1N7IJYa8oamR2VgglDghQVNMwE0opV+ZYt4Q8lpqp3PXThCzDoIloBowzEUoC6m+EGbBnlQUVOS9Q/LTmzRfiCbTBCswCiLluHRvHxhZtYK7xJlSnKpbA0oWdtCwHDwjR4klRoB1+ZhPhNmKS4ChlMx2etQynL1vxgpgjZOHKJSEEAKyuprZlXZ63eL51ZyENqD9eEGIkgqoTp6RApHfKVWifWIDFMJPUk1biWjP4hyMv6lel3jSTcM4ANmaFO1cKUZQgOVU6fQjNahjhpQCQwozCCEAVhFKxpSFZwwTxpB6MYBLClEkkPdr2EUFgidPAflXyhMpJWpJSpqup3sOFHr1iM9S1EaJurXo3H9otGHKUgqa7OxFB9esWnAu2e7UDUZgNGD/OMzI2TJmKJnS0kJo5YAuLkONbdIc4/EoSohIFqireutYQ47tTg5IZR3gmiSCXL2IFhThV9XjNjUpbtHYqpaHmZQhL90KMU1BcECrNU6tGC2pKkmaCnMxpWgdzz8I1g2vLxE1ASB3eYjeVUAuXNTrRyxrcwo7TdnFyiZiGIVbxNgTSM0X14E4XY4K0pFCfcLvz/fhEdu7GRh0ZVkFRO6WemoUxfL8orxE9f3cTEEpyWYMafqb6rCbam152Iy95UJodH4P4h4pYr4Uz9lS0p9oB2IUXIBJZqFvMWVElTgEErWkghmYVVQ0uxoNNbRLD4VExNcuYBrkpPB2qL3HSPpkgUStDBaRVKsozPdyC9GvzjUc92vpCEqY5SAxuCzioc8dfHhF2NTnACmIFXBBe7uekVyUKSEOElksK6gkbvkGP7QXJUQPZFLAZU1/iareLPA11MZ3aEkJWwAA0Zw7al6gwMKn/Hxg7bclQXmNlWYBuYpS9fGB8Iz+zm8IiuRKs715HTlzj6alYJDp8TXxgyXKAFTvHR9X15RUZ600ADClk/FMTNolEwp0CgPMcjBcvFLUsKllSlBLpzVICXJBOoAJvCrDJzOpyCT5deMWSFlKw5yiz8OfSJ1dw7J45M7CZwLJID3pQg+MEbFSVFS8zjdS3S9dHDVhN2DxeZUxNGUHKf0rNx5+jQVh9oGXOIAYApplJFVF8xpWgHrWN8s10XCCkKO1SnllN6hw/E6+UNJGLCvZBtwv0+UZfamOWtYTM3d61iwHWr1PlGt8sYK+7FTnTLXwA+vOCezGECUKV+taiebHKPBh6xCSRkWqtH90MNlSGkp0dz5kn3Q1B00PUt6x6cPlUS4HBhy9/SJmSzE0YvHk6c7gt1e7e6CpfhyDXWKhLqoi5IjyQ7ERfhyD6RIxUIAxftpPB/UQxaB1y3VWMmE20JSFAJKSoXKQKsmv7eMIJuMKyUpk5cpc8AbAfvGvVKAUbVDfXKApsvKGSzP8YcOg8HhJiQMxSCzlmZ9AeXygHtJtFMqUVzFBLDQuH6aubU1g7HzjlJBygVJNqcY5N2lxi8XMLE90n2RXeNXU2nBtPOMW4ZNJ9tdpZs45Uky0sQwNW5njGfUnMeMP5eyCSTlq0GbN2a5SCAHuTYU1Pwg+/8AGvp/QvZXZoWpaS4OWh+cT25iVSwmXO3kiqd6gvpa2karZ6EykLOUOlLGxY20uHjCdrJ5Wa8v26a+sXtKztFRQU51FBcgMbXZ2r0HSFU7FJHshzrmajkUDXqfCBVSS96vd/OLFlY3lOatm+DCCRz8rJc5QUO7UodTSlRTVoc4LMpJSrKvKRuqapobuNCfqkKpGNOVmoXDlJc0/U8WSQtBJQrdJDvwox3vfyhBlNnJVmClMp2/KAACLacA9PmXJmpTlCVFWY34MxZ2568NawlSpVQEZwqpPtNmZiAK6R7Jm5iJaFFDuzMAeDuW9eIh8M3aY43DomqJSUqNTlJKRpViaVHmfNfJlBAdLcuDeNdPOJypGQBSVZwCCkhJJY2oX0+PCKZ0hSlBLtyIPAm2vnr4RlTV0+Wkg5Vhxd7G7ihdJbQ8rRCUpTDfA5NFEhG8QEkFq5gzPyUHJ6aPEF96+6ktbhaLVgST3hNFM/DXyi5ExYNXOjHXp4wzVgiBQuXZm+qQ47J7I77Fo7wbqA7WfLa0OWuxn2Pxc6QCpUtQVlYaagpfV6s3SN3sjNNngrZlJCxQitXH76uYCRhkz5yQlOREtza4BA89B1MaDAYVSZzZRlAYGopZjW9I3Jgt1rgGHh74w225z4tKQc28AeIZ/lGzmKyoo1GjFyZaF4okj8zmvE1aED5+0u4l1GbMsJCTxNG9BGo79IFd0D0hBtdKEplCYr/cSXAq+amjf5MG7RASFHRg/hFaBmLYoBSXHIwKaP8AWkZXGbSSiqTbnaCNn7YM1LkgEeo1hlFjSPqC8TwK0mj73CxpyNbxmpe12Hq9qdYhsPHd5iwRUtlPQ6+XxgtWOgiITGvH2YQm29thMpKn6XA8oCrTiipagGIFSdY9wcrNRXP1+vWEmztok/zqu/AWAflGiwZP5n8Ab8hwhRft+SDh5jipDDk5Acc2eMVh9lpcFnPvtG97TJaUG0Wl34VjLSZyl/7bJDuoG1aMLkG8Z6mtc3CvG4NKW16adeEXo2QlJAIclIewAepYk+GtYeYWRKNVrYA1SUl2Nm05vXwg+XJlg7ooRQ0r8YJwb2xG3dlLlys6WZZKmdiyX8HNI5VtsEssmqrAaC314x2nt+vMkIDZUgBqfzKU/Rh5xx7agzvN/KCEjq3wHvjPqn3GbVOUDoW4gGCsPtENlWkZTqNOBaBMVf184d9kNhIxRnZ8+VEskFP665QaWYGHrqTnauebesgWU4cAjKQ7jXk+kXmdMCQEtu01dibKD+vrClBKVFJ0LesOZCkXIL2u/N/3irGf1QqbMbMScyQ26OQLqPGz6xcnHlSVEbxDFjx/V4ejc4txMzKXAoqigWqK8QXFtKx5LTLzKUHQAoDNQJBIejBrg0g1mwQvaRpkKSQCFAAMEluFy9ervHilrzJUCMwG8XbmWNuvGPMUJYCJmcqYpKhR61fMK8oonzsOreea9HSwqa5iSRRyxvr5X+mcWbQmBRbde1CxufyippqzRQoITQrKSNMpp5mGMtMtgUoypALqIYsGBbMCGJNebcoqnbOGY1VfgT7oxpl/rc4Ls8ApLgkZc1ahujMPGLdiZJap2J/20kS0GjMKOGuHbyh4vYsxc3PmVYpyBTJID1Lh1fvACpOachAZSUEuNAUmigLWfyBpHozG9G7LH4gObKFBTuaAZjbyfxNYYSO0qO/UjLmCW3rP4wIcEpc9KUqAAQ9gzuTV+vug+Th5EibmmETVKc7gUwHAsGUQeJpFVDRW2+83QAkEat41eFmCnJOJVlPGnBqe+GJwyMVL3MwSSQQZWSnjpaxfWMNtbErwpWWAILA3qSFAKI5dYNWNH2h2nnnSMP8AmWsOsUCQKqY6lgfMRDtNtWZLzJCgrm/HjQWhX2SUMStWKmF6FCOTgZz1enQGK9uTR3gCakHWoc8tAYL5OYVPnSSak8DcnUxfg1EBkq3fN/dE8YtqOHtTn8Iuw+DSEOnizufH/ENC6csrASn2rdfLwh5sjCqw81CyCxTSgqrVuFGgPZc2VL3phAYP4DQcyYzPaf7RgTlkh8puACHHM/CM3yY6DtDtqmXRkgm14zsqdPxk3NZINAQdOLczGE7ObRmYmcs5MwDOpSnKSomv7Dzjs+AnIDKBdwBQEOOLPClWCwJTlKgkihzgNWmhFOMaL73LYEKDHT5C5MAY2aPaNk3tprWM5MxEkKA71AdmBKQ2ZmqFEOXp1EGo47U7RliUEBSc61Bk0dgalm8IV4SejMVJolTUaj8QeD8KCMd2ixS+9V7SU7wGYkkEUdnY6HSI7E2itRYZnJZg9+AN7EVjl18l3wPXtuFYMLVUgLTVKmoAp3BHCx6sYEl47KooWtDAk8SzkjgRw1hZtTbDSxmdJS2apDqejaFPHwjNYvaOZbneUqzavqfDnF388mZGTDtrNAkqKVEqUpqnQ3b084zXaPZ3dYCRu+1+I/8AMFAD/uHlBOKzTsoUSCS4L066E/tDrt9gymRJSQTLQgAgflCWdRI9q6LcDxh57nc1vmuL4tTqJH1SO8dlMAnC4GVLCHUqWmYsgEkqmOalmsw4sKAxxrtBsoylBSay1+yedHHqD4x+ktm4MKkYVBtkQ/glIHpHT6TvJT97xtfn77Q9nCViypLZZic4bi5CvFxAGBdQBGvKji/zjc/bRs8DFSaf7Jr0WfnGU7OYZ5SnBOZRYj8pFHrzjNs558rq+dDZjmFHqAxaweh5fvDXDbMM1MxSN02YFwWDVamvrAiJRCsqpZJawN9bu1rtrDnYmN7p/YrSlRT+IenGMf8AGZZKSolXzJy2dne7ViKsLmfKkkUuDU8xpyPSg0azRMzlYCFB3NQwsWFz4etIGxSnZSRlYKJDu5dhQ3q/CvnCLZvhRNloSXXmvyJoWNctSwNeUTOEzVTmI4sKt1Fo8kSZhY5iirMs9TvDTU6tAi1KUXUQ55p+MEjLvOD2qgEpeySpWtOA1flzhNsvZiULmYhQyKmK9ijAGwYFufiYzE/ayUTwvRw/HmKC1IfYnaoKyM2oVTgRHqtmmRotnYALmKUvKQkgM9CDenhGs+7JJcaJaht08IxfZ9ebKUG7bw+q6vGvTIKQxJPH0+UFKufhlpyspShXqC72sR8owPb+WhCiWCpiqqYMAACK6NUXjpLJPtCoseFI5R2kV95xxQCyATnfRCHUs0/hBA5tBi07wWyfumGlJSqpRmIyvmUp1EJIFKnXhGRmYxYmbwUCf1UDjqNYXdrO0eMxKkqlqKJUstLloLANbPlLEtS7DlC3tOudIaRNSy2qcyiC7Gla1d66Rlv2ejFocqUctGrz4cYHxu3chIAJAFH5sxIGr1jIJmTWBBWFaMRZr1q8WJSchClZU3a5V1JNovYX47bC5m8tRYF24mngT6Qp3luwYE2H1Wkafs9sUYmu6yS1VVL3YDlraNjgOy0pF0vTXTygu/hmOZbMViZT92aEsQQ7nS2sbjZ+3doJw6UDDI3ahaiompLnK7jz1jVYVUlSQUlIAVvEJ9mhYjxA84MlyUqSoJPUE5iAbPm4jTrBtPhj5u1JmJlomrmKUXyqluAlKtUlCdXY7wLgxXtTY84Syh8oI9hI0vVjo3C5g7tBhUBKZ4SlC0+0wNQSzK48oPk4qXMSoPmcOC5CiGNKkFopFpBOnKUhBJSCU71qqAYlhbe0iOzp33dYU5U4HRxQBzZwetzA82VknpJKchLZdA5prd402MlIKGBTxvwtpWsZ+k9s2M/OmlZIBSz7wZwK2LVgZGEABS605i7ni93sdAxYe6J4d0rKdCqxFcz8dBF2OKksSpiLkAKDVYKHq/Tg0eP5N+2Mo4IurKARk/OXckUN/SHHa7bhmSUJKCoPldO64HGvB38NIR7NdACVgMqqQ1qmhH5akBvlDJ0kOr9ZtXRO85t9PHT4+vp79L0FkbJOKwK5RlqC0ALkHddwovmALjdUpxq6WtHUOx05U3C4RRSX7sJXRmVLZKulQYUbAkplYZK0kLUU7wICXIBaqQN4hgC1usGDHHAgyhlUwVMdSlD/AJ6jMXuoQQEpUWe4DR7fXlWfaY519suKP34JV7KJAbqtSyX8hGb2dJEtMjMFDMgkAM7qJ5inJ9Iedo9ooxuLROxErJLSO53SpQXkUovnUA7PY+MB7SxaZk1kywXZADuxDs/Fm6a6Ry+Sf+D0XzkyQpTFykWD2SD+VRtQO/OBZGKQpTZTyIHFq9BFu0cJkZwM1wpks11BxR+vlUMJMxiG9nNlYBQodXswZm8n1jHHpnBk2apChulj7I/MalnrQ09IMZU1SQoAVs+prUE0VQQEnEgbwSEgpvuksH4ktT8tSX4CDu/UhKsxSp2A4jo5BA8NeUanseIFm7O32IargKPFmDh7jjxEWq2bL1lPzzv8YpVMZWc7qkmrl7BOl28NPO5E8kBkg88qi/lGbv4ZWln4aXOVMCkAkgMQHUAygcoD1BKS/IQNsrsmuWkzFqW2bKE0FjUkVuLMdY2+w8IiVLHeEFUysxXDgH1Aj3GIQUFMshTkGhswbpHs+m+19sLNj4MSlKGZSUrOUKsUEpBdL9T4gx0rvgEjec9eUYbH4hOUbpFiNS4uzfOCcRIASD3MwEkEb4BJpQb9AfjBeTp9tTbiJEoquTZOpIsA/ieVTHJTiyZU4qUc04ETJigWKFVKJbgHK4dSqaAUd+oScPiHzdxLSljmExalrKRdISBlc2qTHKO2WIK80oMnOrMoANlSKs/jBiZf/WFWSpLOQxSfZDMbsX4NC3aeOzzFTFrUtZNbaUq1LcImcEFHKgO/15Q0wnY5aiFG2ZsrM5AdnPsuzVjDWKdl7MnLYhDg/mAdvI3jQ7H7Pq74GYCEpINQXKrjQ0o/pD/ZuHQlKRkqKObpPCmvz1eHs7KsIllKnBeg42HnEiXbUhJAXKQszHoQiwIuXbMHaohlg8ApSR94zKLUUApADasa3+rQywqAGKQkEU3q16Gop9aRfKWS7ZyAfZAv0JNhEgv/APOJJC0kpUP000uQzdHBgkAFFWB4hQIVXWvu50gWbjO6zGYcgejH2qNRTegGkZvbeN7yqElT0YuPIa/1eUGHUO1W0ZSpwCs2XLvhAo4IIelHqH6PGVOMkjMUpyr3t91JUX1zJ15esEHZUyZvAMLlvnAq9kEaKBc2uAKOIJeTZVsxY7hlTFFT5kgMQdTmJNPD1eGezNoICCqdmSkBgCRwDi7va+jwiVs+YkEgFtDqR8YrmbSX+eXWg3WSWHUEHx9Ic30PXtppc7NZJUAQAuhq/wCYO49IZL2cqYlLuxuzglnLCtafOMlsXb3cKIISpCncLAYHR3LK9I0+xu1ZUMu44Bs1X63GjRx6+Letq8X0TbTX3E9t4kln4WYAv0ccYulSCspOZlJVmrbQBwz6F/CkW9pGM4LSUqBOZk2S2WjHdDsIrlYiZ3ilBLBr5rBIDu1DZ2fWMd9Xm+Geo2ezMchMqWhedUtOYrMsGg7tZN9QEqUP5TQ0grtcVrXKRJld8pWGQpypaCUkhNSniSKQH2LmZxiAGG6AoM9cmIDgtX2wLmxh9shal4rBKbcVs6WWOihMQdau3LQR257uTWZ4cixmKmXUCCS6QAUoSC+6hJ4v7RNYnhcGnKne/mpdizBqmoNRY6x5j1ggpZ0u6hRxcWJ0r58qn4WXLKMlQpgWOXea1Sxdy3u4xx7+W3jDvkj2mtSVJCxXQ6mj9GDCAU4sEjdGjkBqNwZ3obcIZbWUSsKClcQzAW4HmdLV41XqLF7Hj58/Ct62jfH+KTwwAOaoCjQXoQHPJ6+Ue4magFKUZqi1Q1ywclyC9qViZxZJAIJ0oDbS4pz6hoqm4l1AKBUWoQOPBrmn1aGMhsNhMpC5hL/p18NLaQ2MyUqozAGrFRHokEDwMS2dggssSWNw9m1PrF2JwoSogJQRxN/GHrj7eW46LKxAUlVnb4HhH0vHpQUKIDHRhVtfrhASsQEy2FCotrQvXwaA8NNDjNlIBsdcxZvXhHtcsbHCIKky15Qc4cAhyBpXS8ETtnTFIcqdszaAXuSWME7PxcnMypiR3aQlszF7lwbNGN+0HtuhKe7kTCHfMpIzZgBQCoYk0fQRjWm0O2EJkd5MIASnModA5oKVjhWNmDFTlzFKy53Uxa3Awu2z2jxE5CEJ3JSSDlD7xFjMP5rWgvBYhWZC0gEKD5TZ6h660IMc7dbkX4fCJloc0JDghyTVmAB160Z+mp7O/wDLUXJNylTBmBCWcuAQARXWMiuawWEkJeoDOx4jQeAgbZ+15qGSVEZdfjA06RJWiaAoBKXoCoBxaig7isMsNKVVLliC5Srea1C7c4wnZrayJc1aJ4eXNO6tLDzFiLnmX4xsZODzKPdLZCePE2DDRquC3lEDmQpNVTW3QANSb2s5ZqkDrFGK22hNEJZ7ByX61gOclDpBzGlS5vSgb3RFeUjKEjJzbxckwgHisQkqJJzKB9jKC3IN7meICQ5BUkpBNaufQUJhnJwyEp3RLelRqOetusfTEAMBva2c0rrZm1gphLO2pLkkp7pSm1AbzFyBwhcvaUxX+2MliWqPONKdmA5vZQRfMS5zcfOFs2QUunOFpsWVS3ECMZG9Z/GFTZXOXR/cWcNC1OCcsT4gFvVoZ7amGSgqCEg6bxdzZ3FB+0YbF46aVEmYrwLe6KRWtCrZblhf3WihexCniD74y6ZywXC1DnmI+MMcL2jnJYKUVpFGVduRv5vGvLPgykzlSxlUMyXoWqOIItXjF3fLCfw8wSpeartoaCw1r/mFM/bYWXKG8jDbs7tBUybJkhRyLmy0KLVQCtIBD6B4LwPDs/ZOSjucMtCQkz5O8wZ1pm4dDnid9d4a9lVhWE2eoF2lZTUE7oIYkUd0nyMD7IKcLLw8pbnLi14YEDVa+8STy3Uwn7O9oJMnBTFFKlHDTSg5Q5BnLnN4DP4RqcudrP8A2g4ZIWDugmfijXL+qWHPlfnCKTNZLHKCBYpDkB2L0DnQ+YjpPaDY0vEYqXKW4T3eLnODUKTPlgM/IkW1jlGAxaCkZFIAuSEkCpJYkgFnPF9eUeX5ea1gDaftJooFRJBcKpWhJD0vfW0BqZ6KBIPPrSlIu2uApSa3fWhGmpOrX0g1ODdeVKCo0YJd28L1r4R04l+qwuMtQVmJ8EkG/wAaCGcrBzSzJoQzgmnweH2D7KCasFO6UPuE+0Wfd5Ur4GNjsnCS0pqAkJDm1Gd73jc5tVk/WfTJSmWmjUqW98K5s2W5ZLjiwr5mH3aSYjIoS7OyQ3G/+Yw853O8PJ4Pk6vJOsXtDIhGU+HXNrFGB26mR+IsBawNxJDgVuX9/lCrbJQV5U+1a7/VIAUC7F735R6L0zIP2rtefNBdTAVZL+p1fnxiX3RM2XlPBxVmIu3KKlIofD0b9oqxuMTLQ51DdS8ZaA4tISVICklIYdRxMQ2bPAUxNHdh8OXGFisQSSeMVlX+YyWml7QlqU5GRaQ27UKP8XUP5CAsXLSpRIvxST7mYwn7xUWCeriYkM7tTkVIb80abs/tSeD3WcaAVBe4qdTzjJpxJGgY3iRxJB9x4dDAXUcLiJpVvpJAF3AdXQ0treDyvK6lbqQLgUL2B0fkKmObYPtTOlhnCxoFDhzHxhtN7WBchu6GZUwuSX/KPG5eK0yRshjVEbiWA0LVfrWPlzZwAKCEnMPYArehzdYxOD7UqQljLCtHzHhzc+sMML28ALKlsniC/nFoxpfvbsmYVLXonLUeDt4nzgLH7SYlIZA4lnA6WeFk7trIGYoClLVeh0tGa2ttKZM3sxSCaAfEwFf2mxqAlpa87qdzd+Z4CMyrD3c9WhnKwWZBWpRfnW3WLcLhAoJyptV+PhGbcak32z82U0VJlkw129KCZgapIqIFwqmfi1I1vhizzgQS40vZHYWInzXwyMy5LTSMwBZBFA9ySyW/iFhWFSClqm3WOlfYgpSceFMQibImJSWIByqlksSKsUkU1hlF9Oo7S2WuYVkED/jsPiJZOqQmQFM3HKseMZXZchKJW3E2actum+zebUjabRwWZOFUp80mbKUOrmUp+WWYT5RgZ+xJmfbSTnKWK0ULHKsTilHNlJHUxtiNfi5ebGKKSHGBxLHT8SeliT/THCMV2WnSESSsDLNlJmJUDQJVbNSh5Vjtew8MZaSVBSSjZcpJB0Lzyx509Iy/b7ZE8/dglJEqTg0BZyk5SkKJe3IX1EZs083HPP8ATJgUgDKoqZha50ekdDwXZ6Xh0S8R3k/vQHVkUjJzG8k0jK4SQsKTlZ0puXo4Y/XON7iNt4dUrdRvKABBSCRxqTbp8Y6c8i0qn7YWtDJyo5kJ4ULABz0MIMWoLWyAs5d0kKLKJcs5uxu/BocJTmdwkFRfhlA1bS0Ez8KlGWzFwTwOnheGxSsPilTgyXcAXJP14QrmqJJLH66RrNuSsrkUb6+ukZCbJJUSyjU1AvHn652ukOcHs10LWQ5A9Tw83gUgOfd9fVIeYbCTRK9oJSbu9Q3KEv3XKT3iso0Jcc6+EdIysXhiUkgjdGY8hqYy2PmKmKrYWHCDsVPMxeVBJSSEgkEA6B+Tx7idjTUKAAExw7y85HSqRWC7+Hx+lEsEWi9CCaUbnBaNnTSoS8pCiCWU4Zn49DAyUkfsYztPh990VFvdKP5R9awThZClEBILmnJzTWJKkLcgkAJLE8xdotOBclLfXKPFJA0hxLwCQkm7erkD4xP7qm4Ta4Hwg05CDITYQXKwxKBYbyn8kQbLS6iyWGg4fXGLZuBBlqUzsSahrgA05NeDdWQAcGx9sdXLU6RJEgKrT1NegHxEPMBg0LmolBgMpA5RuU/Z9LUEpE9RzMWUgEhJ8asIcFrk8yQtNMhBvoG6hnESThyaqq1gXjqx+yKWsMMUQ2vdv570X4X7OUpcfe0zRolcrMQBw/EjeM65NLwqyCEmmoBoIlgMRlmBJI5R1rG9hc6ciJ6Evww6h8R74wfa/sLOwRSpSxMQuy0gpZfBSSS1qF+PCCyKVktpyyZru4+r+DRSmU1qm0GzpJfqNTHkiSHc28KwKgFSVAkAPHafsrW+F2edZeIxOH/+WUqcP/qPOOVCVnCgBoafVY/S+w0JUM7DeWiaP6sPLS/vEajPXhRtGfO+8y0jL3JUoGhd0y5ExFeom+nCMriNt4n7riVktMRiJkkHLUJ77Co9nWijTWHuH7USps3BpCJgM3vFAlLAGSjEIWkl6KBTbpCedtBHdYtTD/3E1bCv/Km4NwebtG/TEz+HmNWsTsYCR3acGkZctSoqmscz8KM2sW9upuXA4si7JSP6jLHvVEe0O1kd3N3VuVJlFkn/AK2SvK5ezQ5ICwdXn/8A5qH/AIRLXCcJhCpE5eZlSk5lAuD+ZxyO7WKUYvKogFy2hOsH4nFZsRtZLUV3/oqbGZTgyohSVgWpV6CGW61fTX7NdQd2A/b68IcbRQUlJJBzJzWa5UPG0ZrZGJmJCUEgsQKBqHN84cbZxh/ArQyEnpvzQ8XVHP6zm3sQCvICaVIf66wnCZerP4RDETypaiS4Jbz+Qik4YGpVXWhjlY2cYfFYieO7QhS6kskGuUXV+kcywhj2X2FKxcyecWoTFy0qUUpWSE5QbrlryqNGYOzXjNL7Q4meJiFrAlhC/wAJCUy0uwSHSkAEOaO9fCNd9lMk5MQTcyD5eyLco1Gsmal/oGHQtOVG7TdJcX5iNTs1H4SP5R6woxY3v5frSFEz7QVSvwkpkfh7jnOXy0sCGtaHly+TnfRf2hX/AOpHlLV6ImRmJezCQ5txFfJoN2jtVeInzpqgkHuz7ILOWRR6tvcYCl4hTULchGb7bkyGOzgAqWkfqHvH08Erw6cy8yS5U7g6E6tAezcSrvEPXeGnMRJOKmcj4RkrlITvs+VqC/5kt1gzCYfMk1Y6vUbpUNOYMLETFkTK/l9StHweDZ01aVULMSbDUqMRhjhsCkI9bsTygfFAosaEMX58YAMxZqVR5iMSsAOXcawYdE4cCXMQoMKjS4ND4NHYeyqAQ6nJS4clyBwLxxDD4hSSMoAJIZh6R1jZu0u7QoNmUsiztf6pGpGbWqxE9ExRQDQX59W56RYpkgbrjSkKdnYlhwL1fU6wYcaSRUfTxvGR33mjt9eUYj7UdoJGGQlJfNNDirgJSqx6n1jQ4/DJUaqUB/CojyYtHOftYwmROGCCplGYS5d8vdge8+cFlwyxicUoFqAv1HuIEVqWGfIDoHzacKiBChY1p0goTdytSOAZud4JFr4YouQmgP5QAPNgH8o/QfYzHoRgsEpagM8qTIBJutOdIHUlLRwbDy0gOLs8da7K7Qko2ZKC1peVMJqQ753Sf7pqejiNcxju5FMjaEhM/AkTcwTi8ayrJKTnUq1KKmpA5ExRLSnJj0l2GIxThi7KnYF28XrCntdLwYlTSpkplbQmJBS4y5pcozAGFnRp+kNAe1Jf/HbXII3sPMNXpnn4VWnV6Q0yWulY7HSVAID7+MQEgJNVJxMwK0t+GovY041bdnsfKmJeXMzgz56howC1BV6sFKFeChHN9iScL3uzil091h1TZQUS799NKidGOVSm6cGjXdlsbhZeFJkqlBITOmJCGACe8UEsBYHuz/aeEMm+nPq57rlWAmZp+J17xM0v/MFKjyRKSEpqnMNf8QLsoq70gindrD88itdYGk4oBIB9Ysb04l41KXLjd9SCI97UYhKkyElakPJICgl07s6aGWBvDqH6QskTU1Lhn8ixFI923NzSsKq+4seImrf1MF8Ln2W/6bNcFGSYOKFpPgxZQ8REzs2fq39yPiXitCOX0YsEiDWi7Ayy00uXMsBy7/8AMlG/hHQ/symES8UTUiVf+tPzhIdmSwlTKVYAsBxce6NB2OkpRJxTFR/CrbWZKjWDfArFTkso65T6Axk1bEStaluBmUpXmSYfTVJK7Xp4N6wNQQLpnE4LKqeBUCW3/cg/CFgkmNTKQHm80/KAfu0GNfinYkr8VHWKwk+sNdnycqwYj93raD6+VqjDyNxfMp97xNeHJrB8iWMpHFvSLRLEX1Wl8rA6OIumbKS3tg8mMMUSIIGGtGsZ0jk7NAU9HBBF+N/SNPgsUUs6Qo8f2imVhfWDpWFhQmVtDgkDxNOQj3F4/M26GaztXiecVJw8SVJiSKMasEV8ColoV9spvfplO25mt/Fl50to0MlyoXbSkkgRamRXgTwj1OE5QxxiFJ0pAUzEEfX7wasefdR/mKMRgQauQWahIoK6c48RtFGbeBUOFvWL04rNVKJadGIJ8d6CFPDJmOlImLOZWbeUTvEtmLvWt7xTtDGzUzJhcKWt0LUoPnANlUqCUjxA4RfInTkgqCZWZ6DIg635MNAOMeFc1WcqlAqFUtKG8cwc+yxVlcjnDh2KpGOmrCFJKUlIyoISBlQQXCeFVL8zxiQWXBXmUAAG7xbAAmmX2dSW4k8YplyJyAPwVsbOkg04nLuwcrEZWzSNA5CiL3uWEMgojAT0Km5cpG6u7aIWdDCifMluWPRxfzpDvBT5Heoyd4lTkZVZSGUlQJzJteFC5TxYA724NrBONSDh5HIzB/3g/GKfuQoWhhNkD7vKuGmTBQ8pR1d7xixFUyUygLgiCA/08WzZLlwQDzf4PF8rDJYPfkQ3vinJ1qpPZqSEkKx2G09nft0Ig3DYOTKlTxLnd6TLS+4UgPNltc1heiaNEq8/3iaJiss0ZQMyUAV/SsKL+AjprAJcs5v8RR9yWdB/cPnBwwjkE/Xzg1FNfT94vJ8EiNnKdnSH6/KJp2Krikef/jDkJBL28B8YtzD6aDKthQjZBH5h5K+UejZB/UPJXyhxX6aPGPE15D5ReVsLE7OAFVDyMWjZ4/UPIwYnDD6aLUSmoG8hFlWwEnBcx5GJqwzC49fHSDu6iEzDvF5WxTLA+n+UFS2EVpwrawsxu0+7mFGV8rB3a6QfjFlWw8pxiJI4iEI26WG56x4NuH9HqYsq2H60jiPOB8RJB4eYgXAbXMxeQ7rgkVeoq3k/lDCuh+vODKthfMwOYEMCOohVP7Pv+nzjSjNZ78v3iCpKv1RZTsY2d2Tc/lH9UVjsvMTZaf7h8Y13cHjb64x8qQr6f5xfWr7Rl5ewZ36kHx/eLU7MnD/p/wB/7RpGVo0UzEL1MOVfaEUzZ043yE6usQJN2RPP/T/vB+IjSKC+Pp+8Uuvj6H5xZVsIMBsaaJgUooID0Ckj4/GIHZE0Wy/3p+caFSV/QjwrV49Isq2EScBOAsD/AFJPxgudhFfd0DKcwmTCRwBTKANOaTDE5uUeFav0oNbkftFlWxn1SVcD5GPggw979Q/KB01itWILlkU0r+8SFJm8PdFyVQNKtF4jo5JZ4kOcVy4JTEng8IuSnUs8Upv9cYKESfEjlHuQRHURdLvEteFgNI9SiPVRNMCRI6R8i0fTbHpEok8MVCQhVSlJJ1IEEJ+EUybRJ590R+hPkI+RhkN7CfIfKLYjKt5++IvE4VANEpB4hIcekWIDiIa+MfStepiSS084iDEzFGp6/CJJLHnHwaJpirXw+MQeqEQvE9PGKNfCJPVIj7u30jwxCZfwhSScKSQE1JLAE8ecT/0mYp2TY13hQgkceRiGnhA8zSJatTs9bsACeBIfUMONj5RE7MWW3WJ5jRufMRUq0VTLj60iQo7HnOzB/wCZPB+LGkATZTEgs4vHsfGG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data:image/jpeg;base64,/9j/4AAQSkZJRgABAQAAAQABAAD/2wCEAAkGBxQTEhUUExQVFhUXGR4ZGBgYFxwaHBwaHhsgHB0cIBgcHCggHBonHRwfITEiJSkrLi4uHB8zODMsNygtLi0BCgoKDg0OGhAQGywkICQsLCwsLC8sLCwsLCwsLCwsLCwvLCwsLCwsLCwsLCwsLCwsLCwsLCwsLCwsLCwsLCwsLP/AABEIAQMAwgMBIgACEQEDEQH/xAAcAAACAgMBAQAAAAAAAAAAAAAEBQMGAAIHAQj/xABDEAACAQIEBAQEBAQDBgYDAQABAhEDIQAEEjEFIkFRE2FxgQYykaEHsdHwQlLB4RQj8RUzYoKSsiRDU3Kis1SD4iX/xAAZAQADAQEBAAAAAAAAAAAAAAAAAQIDBAX/xAAoEQACAgIBAwQBBQEAAAAAAAAAAQIRITESA0FREzJhcSKBkaHB8AT/2gAMAwEAAhEDEQA/AL1UGupTLC8HTIsO4kddvribM2sgl+28iL7mw+m2D6RVQJgQBNo/S+FfEs4BJQAtIG8ReDcbbHEgTUi2kQw33sB0tEzvb3wtzr6QEuzH5id+p2PrtjzNZvVsCGG2k++9uv7OFtMw/MdQ3FwItHke/rJwWAVkgCwDCADvBIMddv2cNDBYIB19x59vPFJ498UU8vdqgHUqIZ2jYBZsJ6mMUfNfiJWhxRXSXYuzudbSYsosqCABAm098JWwOnfEPxTRy1WvRYCRzMdMSWpAhuz7BADflP8ALjiPE8741RqjACdgBAAAgCB2GNM/xmtX/wB9UZ4JI1EmCYmPYD6DArGbYtKhG6gkgAEkmwAkknoO5x0Wvw4UsstOmuippBMjmDRLGZm/byxF8E/DyDLmtUQNULDQdXygCZEdZO/li4Nw9SktIbz9PPc+uM5OxnO85VqKpcAjUAptNum/qf7xhtk9b00pmkJJALAkQtr26yNu/rjb4u/y6YGncgE7Wm/vaPfGnC+LrUkNAayqBMmQf69fPE2T8D2lw0KAASQD/r0wSixt9MQ5d4AZZJYAD+HfqQRvgbPZqog0qVkkDm6E7EDv/fAWCcabSp9O2Od5p1LTczc9J8sWrjdWrpclgxLXBFhpkct++KeSxM9PtP8AriiJBOVyKsuvxQDMaTuDMAEzaehI+mNaVMPOowYO53NsReG2qbWG8Wjtg1srI0jQ4kTDEC55R3HaZ7YCBa1UapJJBFrkn3nDXLMUpgqVKmGvuCLFTfqYwC/CX5YE6hICyT6RvNsM6OUAApvr8Q3KjSVKxysD1E9JnfFMGbZDMaW0snzb6hEx1AFtQ6HEuarOKxGlQgnSYCk6ek3+lgYtGPPAStqu6MbC40nTYzIu1htf64gTKvUnxasEMQy/PED5pHSSJ2O+JdbIwNxxAVlQkAKCFEn5Y2UHdrxIMiDIPTDPiVIvTK6QDvBXebgqSYEHz29cI8glLRoNLUwfSWkKDa5JYA2kCD3HTBNbP6P8pSSC0CSCIsQI7A7euI43okk/2IwsVW1v3z4zCqpmK0nnpi+3JjMT6cvI6l5PoCrmEChwxOrYzPoewnaIwldTTBgi5Md5Mmb7RM+2GFRIWPKekfSIAmNhjlv4gfFrh/ApEJpu7DfUegP80bnzttjc6B7x/wCJ6GVXSx11T/CDJ9SJ29Y645zxv4trVgUQsikyxnmPlI+VfIHCM3km5PU7n3xrUWMNIZopv64wrj1txidlsZ3kYYgeMWH4Y4el6lVNSkQoM/8AVtBGFHC6QerTU7FgD6TfHTs5w8ImoCVm+37+mFJgiTg1dlcf+nblvB9rRGLZnKlMoKhYHSDEdJtt36bd8UXhtVgWVtxfb+uGtDOAqVJHMYgiD5euM2UVj4i4s1U1FgeEOog9bHz2m2BPhmPGplf5ryO40/128sWHifDqYEGBOwAj64T8NrpQdv5hq5o3Bgj0O4nE0Q07sulWppJaNr7Y57xzi1U1JEcpPtO1j6YccQ46VpagsEdG2MmNhc98VanUDAkHUzHmBuY7m3fqMOglLwBHMuQb2Jn1O+MSudJQDrvG30wxfLaqQMguAIEbnrJ32v7YidgORwwERYGfWT1xSeCCOm66DzOH3iJU3sQYke5xpW5mJugMHSpmYvJ6EeXvjStlgQIDQGMnc6evL0x5matRAsElNNjHTYA+kRh4sPoZUc2OZmNMsrDTym/p2GD+HZhXamGpU9OowFYypY7kE3H0+2KymabTF4I3tc+428hgzJV9IfWIL6dLX1Le7CNwbj6YUoprJLRvms0aWadV/wB0tUsq20gbKYFtiMb57NhSjIzktMNO0nY36GRttGGHEEbxyJ8flCkiASjXiIuR37jBdTKI6+GQieFBBbSrQTdHB36XAgEjA6C0IitVJUkQYYAkyQPPc40oMfEmtPMDF+W/sYXvbFn4hTFBRpVKi3LqwBUAg2XrJm0XEHocJFVFXxEeZ+WmZkTeCO3n+uEm2CYbTyFhPgTF5a/5Y9xlMiBNVkMXUKOU9vlO22+MwWLky2/iL8WNSAp0GIqPMmPlHf8A9x2Ei1zjklQkm+/XBleuzM7u0uxkk7k9TgUAzPfGh0GBcZ4ZPoMEeJA6eeMLCOv1wgBnFwT1xPm1/IY0I29cFZiNIiSY3GxP9sMBl8CZE1MwYElUJAmJm35E46KzgU7kad5J2jcHyxXfw64VNKpWJG/LBg8v98Q/GfE1WsKQJKWd7/N109onfEvLAI45mEo0tacykDSsnUJj7fl54rqcXLKJlGJgTJG/fvgTO5lqzEgQgvE7W798BUc9VpghWgN5CJ7jz6YGnQnfYf1uOEpex2vePv3wry2cdjCqGmZDWkRtPWO+BVqGJJUnpI/TEKOdQuVvPv8AphUQ1exq1YVACZBsoABInoY6iffGlcrEkQ4MEDl+29jGAKmcnaxO/wDLM9BgrK1i7rTVAetxNyRJteMS0yaI3zAb+Ai14YgTHzbeu/fEFXNO0Eltouen9d8T5uppcQTEQVESD262sLTiNwGgAQbzaBAvb6YaHRNk8wdQ1u0L/EIkT188aZ3iW6rJBO7AXHeIEX/pges0Jp0if5tjGPXprKkGFP8AN/bDCjbKhiCJmSdxt11Ax5DbErM0gNpKi1+nqd49PPrhhTpKDySVEgsrAj3ta/XAGYzA8WoNM02MRIEEQJDCbSPvgtsWxlmeMkmEPNIkMNQJAiQ8AxAHviCnmg7M4EuIaCuqTeZPUbX874kyuUDU9GgyDM7ySLCN42NhfEP+zaklw/8AATqkC0QBI2BEifXAtiwE5DiDIVqklehKmxXePmER+Xvh/wAQo0ajuzKzMY0kPzLBO6gTpFt9Vovil5Km71FAUshgkLeAATf7n2w2y+XZW5C6g2sD80bafm2+xwSSBoulKjl9IgVxYWsfuRJxmK81DJfxkh/4hrjm621CL+WMxjwj5f7mVLyVPwe5A+s+lsTZXKhhIJA2k/f1GNszSsY6euCOD5bUrsJ5Svruf37Y37HYAZjJmm1yrjpDA28+oOI6eXaenfB/HKaLVhd4BaNgYuBgGnWIxQHrqQR2nG2YImxkdMFZRpVien8sTff99zjUUfErKigxMHoY3J8oE/TABffhbiAo5FAwUABmLdTqnc+kewGKDm67Vqrv3M+gxdfjestLLU6SmWf0so328yB9cVLJoqowYGTveNiDExhR8gyJ7UoG7tHoB+pnA1YRAj0/f0xjV5MiwG2N1qtVZie02H7/AGMNiIaa3Eke2IyI26Yk03t++mJGpiO5m/lhMn4IspmNBn1FgO/WcZTJLTJDdxbEmVy6loMkfnib/DEtyqVIveYgX67nbCoKAxCswLWIuRe+/wDXBdOroERqm5OqCOhEjpgOvqYkm5PoPt7YmFcBNJF/5unpGBqwtDQPTKlnRiNhuZmbyJ2jrGI/ApKYfVHeCRvEgwIA3vtgdc2AsALpaxkbGPK0TibJ5hwVXUQHbY7QbSCenvjPiZ8QSiAKpuIk8rT8uw2sbfniStmKQDDRLFwSQfeL3j3xPxQEVrgVZFtCgQfQb3wFTyTMdRlQTeQRHlcYtPyUvknyXE1Dg1QzAREG4A8yQLfs7YbkM7MNKQdZUFtLETKiRIPVuv2uoy/D1Dt4p5IPOvciVPpg/guf01AgBKkgFfmgLs4BsGE/nh/ImbPlRSoUzTQmprjxBcCoDsCYIsOwBxBnOJGpQCp84eX7ne8ncbemx6YLfO1GpPTUK1MtzSApBBGl5t/mGBfzwHRzeiqxSi7LEAE6dJgixWwB2viUJDLKcaqaEkrOkbx27RjMSpk6bAMctUk3se/tjMTSJx4FpomQgFys3tIAn9nbDHgPDWeKaRdgXcbCOg7x3xEuTL6iJ1TAjf1nti78Mygy1Goz7KhLWI6XA9rTi2dRy/ilXxK7uBYtCiP4RYT5wBiF6UiIudrD19TgyqOdnpIwS5E9F8ztjSqT4isR2JNj/bFiIadLwx5m9j22wy+G6ALtVYxBAWepMk/YR74m4B8M1s9XdaXyLdmYgELsLbFo9sWH4syYymXNJF0GdO4JuL39JwmwEmbzQzGYZzdEEL2tuR0j1xX69XzxhzL6BTgR5YFZSO18MRE5xPw/MhT098Q1e2BXOHsQ2r1NUxFzviPQ2637j+uFisRielmmGDjQDGlVIPYi4wRk6pIaZBMCd+aZ9rYXf44M0sIxJU31KZGFQzfOIQx7H88aBCpBEGL9x9DiRGDEd/3GN6wEgTA6n+2EKsAiqztpJuTtsJ9BhhTzJhKT6YQ9QTHQCR0/fTEFOms7loMi0e5npPTfG7UNJ1AowIEgSLkTA8/74l5RLRtmFKNpCxpM6lufZpgj274J4i2rQXDGPnYEXBIMCLQBNvTHmTpsQSxtpsHme3L0Jm0euMp0FYcsgWDKWIAMfN5jEfCJwgbP1tlSSLRqjYbenbGr5xhLU0K6lKsSOp6g9PL8sMq5pal0pExzSXvsYBkEGdom1jjXP50BRTBZYWbjSQZGxHzeU3xWQvwhdl6jKxY3vNxMmZv1icSUs1W8bXqh2NxEA+UbRaMT8RQuqsFDabFlaNcxsImYsSevfEr8PccoAGgGEBMkHcXvgT8isNPHythklgW2bp7YzGlLjFKBzVtvLGYKFQ64NlzTqCoehsu/vp298Ozm6hDC9zebz7YR8Peoao1KwBtJ6Yt5yqU0LOx/udvTFNHQVCtluaSpE9tsaZimijp6YbZlm1nlIU7Ej9j74r/EMiytJaZm4ED/AFjFAXf8K6v+ZWUWGkHT0N/m9tvfCP8AF8lcxTUkhdBYDpqmD5kxG+H/AOFdE0qWZzdVv8oAIvT5OZz9YHrOOe/EnFGzT1KzX1NCD+Venr/rgrIiu72GPdG7dtvXBb5TSQp3PzeQxmeAC6R0ufWwj22+uBsEKmXAlQXODqwgx2wC++GgNcenHox5OGIzG1NyDbGuPcADHL1Lg9Dv+++Cqqg3Ewdu+F1JJW2/TBOWrbg79cSxmy5edt7mMTBSgBuJkEeXS33+mJqDwwPng3iNDWVewmx/X6YiTHQJTyxqGSWEGT2jvb2xDXypBOkSPJtX164bZaQoUOsW9N/z/tiDOgEMUgdJAj9iMKxUKmSREkHt3Pp9vfHlcgjS7cwEq0yZjY3Jjbp0wVSqoEII59wRab9SPzxBmsyruGKkW5uv3scMhkNHJwV1sBI1CZAIPn+uH2SpErTikXAuysZDCIlJ22ixtiuZaqvif5mopcdZE9bHDyjnEVQxNR6IGkAVCGDnchbHfp2v3GBqyWmL62Upam/zFS55fD+W+3z9NsZg3w8md2APmtT9D+eMwchchzwviLOdRBLC4vAAFz7gDviz8N+KiUOpQsmNQB6T02xVs9WWnoZUgTzDqYsCSPoSN8bZbLM1NnMBS1jPUdtpHNv/AHxpRsF1M5Uaymxm/vjxapJVDCh2CSQTp1fxd7dsRUXDLMMbSdPadrHv+WJ+A5cZnOUqZ+UN4jTNwsED7/fABePj7/wuRoZSnAVyKZI/luzX84v3k45XlaYqVC0RTW7HoLQB/XF2/FrjWp6WXU6jT5m68xkKPux+mK7mFFGguX/jYS/l1gnv09BhALs5UD1Cy7bKfIdY+/vhRVI1+S39Y/vhwacIzRYCBhEU+hMD8/0xN9xgWYb6m5xBpxI5liceRilgRppxrubY3bEvD6BarTUCSzqAB/7hh2Bbsl8IUzR1MTrIPXqN4Hlin53Lmm7If4T/AHH2x2LKUSqPyEhS+gzET39vXHLuPpFdx5J/9a4yhJ27LklQvytTpiXMSIYdP39MQacTZZtQZTvFsakBFN5g4fcLcONDdwR7Yq+UqQY7/nh3lTGlhiJIaYfmKKiVEfSJ/vgfO0NPKBBbYDr5b4m4m4swm/7OIP8AFy0kBh2Jt23G2ItCbBBTOxG3kZB/TGtHIDVLOsGBuQL+23Se+J86QGMDReOUn/u64BruZILH97274d4Jts9z9FUgjc7ENNxvtaOuDsjleUMUBYbFBO5695/phZTpAg791sQT28riTj3LVTSMkEgyGEkfcdcGHgmrVFifKCTzMPLwhb/44zCN8+SSbiemvbGYOKFRfFTVQqLUUBTJWIgNfl2H064rtOiWGkIAgO7RubW9x7Qb4ulTKg02IJWDqHoIgERY/MJ8x64rWYpE1VCxIXWYESJJDEHqJA+mKhJNYLi7BsvmmpAoWBM8oUSxPYAYuHBMscjlq+br0ylUgaQ3zBdhabFmYdthgb4H4aK+aeuSR4OkjYX6/YD6x6M/xQ4utSkmVpAmpVqgmT/Cv/8ARHlY4ooonCw1Wq2artqK85HmAdI9LR9O+PDqdizfMxk/0HoNvbDH/CLTTwweYtDf8vMfvpx7wvK66yJv19gCf6YTBA/Gh4dLR/N+QH64RBByLtb7uCR9gPtizfFuVIZARGqwJnad49sVd2iv/wDsUf8ASQv9MTdrAxGKJEjtY+uI7g4Z5z53iILE/f8AKMBoJPli0xERN8df+AvhVKNFa7rNZhuf4QdgPa845xwLJCrmKaQCCw9YFzP0x3yorJRQqP4h02Xv+d/PGfUeKLhsGzGRhew88c8+Pvh8AeOloHMPIdfKPy9MdCq1alSqBEDQYJB0loMb264C4xQ8ZWSAVKss+WwxlFOLs0bTRwdhjWiYYHBfglWYEQVJB9jBxCb46UYEIEP74c0T02m49cJ6ouMH5ZyRgYDgKQLHa9sAPTkeZP8AfB+SMrBF4H1GMz+WgSBbc4zaGwM5RnA0i5g+kW+sCY3nEGZpGiyFTPWSI/duvnjagyhiFGoNICtPby3M4F4gjo8OxJAFjPawg4S2ZB9TProCwfEUctwALC8ix7ARgetm3qqoVQGW5YdjYk22m5xBmqRUgm+q5B6eU98bluUESABpY+5P6YpJUNJVY9o5VwoHgTAFwykHznGYCo8RQKoFeuIAEACBA23xmI9NCo6a/D3rIz01cq38hkg7Re5sR7H1xX8vkmFSpSLE1CIcEABYAIFrg2Av3G2HnGcq+VNMPUY0zzUzeGFr2OmRMbzsbTgfPVylMVahUU2cUw2oDUxGqwHMYABPkeuMFOUHSTMFKUcUR8Eyj06yyxCLTGqmuzlgWfVe7Ag3NiQMI8rxjXXqZ15hBoorBEdF+xk+Zwxy/GLkzusTJmO9zbfz/SGnkKYBh08OSJYSVMx7g732+oxa/wCjj7lk19XAt4bSao87mD/Un23PviwfDVMGtDSGXpBg8pMkfTr1wGuUCtp5SN7WJ9Oht+uLB8NUtAaqbEwFG/KLGPewHl2wR6nqOuxUJ83gR/GA/wDGJeYUGO28/v0xz7ME3P8AFM+/+uLdxnMeJmazzaWv0hBA9jE4rS0AdN7n3vJ37bffHQaibXP7/d8bUzGNuJZbw6jL5yPQ3H6e2Iad/XFoRbPgA6s4sW5D+az+eO3caq1kWlToBbghif4YC9vXyxxP8OqBGep3uQR+R/pj6DQakVz1E++kGPscTJDRUeI8PqFUFSo7CAwAJVRfqs39Gke2PMzmmoaUdTU6hwLkDeY6jfDzO0rR/II/6bdMa5qgdDD0n0MYc41GJn053OSOGfiJkPBz9VRswFT/AKv7iffFfU6cXD8XcqU4h5NSRh/8gfuD9cUtsNaLZrNj6zifLVOmIaLXOCsvl+Vj2IwANsjXllnrbDLO/L5YQ5ap+s4d6pW4JO4A74zlgZXq5IsOptfzmMFVAsl6rEN0UCTv3PlfriasirdpJYco20tbz8sCtW1pzsxI2EDfqZF9sRvRjd6IsuviBtJECwDGTB6iTbtbviOnlnBKrNjcD88b0axUMioCxiGiWWLyCLjzxrQaWYMTqINxvO+LRUQU5c91+uMw1/2XS/8AyKf1H64zCtjtHXWyY4hXFHVXpiiSqlxqlVsQAOVWGg+ZsP4bK83wpSa9ORppVKesVAQy8wE6JMx5HY28lnDc7WRqtQ1aSh211adGoFmWGkUlWQpUOSRIi51SBifi2cUBaqpVNWpD1CKmohuWorrpYsANQN99REcluaSVnPKhfxLKGnXqIuhl8RtJ03Cg9zcC8DVeBF4vDQzSA6XKjr3BIBhpn2juLb2izDM7FzqqBwTqTVc/MZnZyZMg9ut8G0cnSemWvNtLbX1HcbwWJP1xlIykavmWp3/3gEwdxETMzthvna5pUysQbhQH1qzaSRBEyq/N/wAowqyjlWZWJYwDEQCT6d7g9zg3iNeKKSBJLWmSthFotIJHc+WK6aqSK6d2Is3l1AIpliNO5G0WJAHSR+WIOB0UKksCI2juAI6i0n6YZZNoUAsCDTYHaykEsPTc+oGIHyOkShAEGVnYhrjyAHfucdb6iTpnZzQi+Mcp8lQdoa220feR9MJuF0pJOL0iLUYJUBKNZ/LVKgkibAmcVenlPBZqbboSD6g40TwUO/gQf/6ND1b/ALGP9Md6oLFEdRDQO0ahjgfwc3/j6R2+f/6nx9AVAql1X5dOoerGT+vvgAAzY5qqnrqI9Lg/l98MKlDkU90AP0wPmkDM0xbV9Z3wzpXoKfIY36q/FHL0Hc5HG/xqQHM0bf8AlkT/AM0x9zjlecSD647N+MFDny72uKg+6R9jjkPF1iIxijpAKeHfAWAqKXUMtuUixJ2/PCnLrM+hwz06acRuqnznff0wNXgTyh0eFsrINCqKpmDBKQxGwNkv9BiF1PyANqBBKgG19tRHU2v98ZQyzOQ1eoaWunIfYGIjt2E9oMYISsCq6EUtdDU1nmFoIO438gMcD5J4ycdyTwLOJZRmDGmhFJTHOb6tjAO3mPTAoRwx5IK3hr2jrh07a9S6nptpLPeVJHzEdJiPvGFDVy/8P+XuY3IsJJJ/0xt03J7RrBtrJonESXMCEPRetu5xA5OqQsNOr0HaMOMwQSHRWWBBaBJWYtuDHffEmZpsGVCOUqOYrMtvsNv377FJ0LxkkN9QvffHmDF4ACJNZATcjt5b49wUjTlEY1MmSSaRLU5OmSJCyIlrC3U2+XEvDHfxFLUlgBdQLMCQSJExG3ysNr2M4gyS1ShpBFYairjVo5ls0M0DoDFpmBBtglCQ9QNSZ7hiaZHLN4ABsJiwk80G4jHIzkZJ8Q5QKyVcs1Tw2ZndWYPAZwQIWIAlh523vgorUI1Uyq+GoMQUZiNiFG9TzGm64jylHLslTWpSuRK1Q5VWjcMhBBQiCeoJF+o9WsQGVmGuRpU6iSGEdLKAYtM32wm7E2aJn2auS4bxG06vEMHUQDMHcXn388H8SptUpVLKGDAiI3ACsB1i2Bc7TY1KJZEVioNNlZQWGsks4EmSCwvcgX2xPw/MjTVCU9Q2fmgiD/LPOhjpcAT0jBJuLTRb/F2hfRB0L6FNpN7Gx2MW98bf4YgSDFryf6d8b5vK1UgrTXSR0abE9VmdyPr2xrUzRIDBBYgEl7g7zYT6E+WN49S3hGym8YwRVVAS3zQdV+kgj+0eeM+LuFFkTPJ8rwla/wAtUAAH0YQfU4hzdZyAQADuYv7XHv7+uHvCeLg5Krlqq60qbtswIjtvt5G2NkaplS+GK6pnKDNsGIPX5kZdvfHfcm00gdpoJ+Sfrj5u4vk2y1WCZHzI3cC/1H73x9EcEzprZemSuk+FpI9ALg9iFnDYwl6oBcnbnJ9mwdwvMiplUYTBQbiOnaBhRla4JM6pOrZWPzEEbDD3JUNFFUGygD6ADHR1fajj/wCfE5HMvxhqL4mWpgmVFQkREKfDC/8Aaccm43SMeWLv+JObZuI1NTahpTRtZdM6bdmJ3vOKXxTMjTYbnGCOsA4fusdbfW2HfFKMGN7f6YB4DlpqA2hRPv0/X2wXxCqSW1GCWA6bT83phWS3QTlmp1Qi6tAVQuhT/mExEibaJAMEzf0x6mTamxVaiTEHsdpvBCjrPlj3K8HakTUldakFQQRMiRF4Ijr5jvjMvXiqlRC3zgANdQ2xBK2G533BOOPirdPH9nM+9BD8PYgBxTQEGGk3EfMYgAN7C+AtFIQrFiNJOqQRIBgW89x98OatNqVM6qdWQBq1CQxFv5ioG9oEYR1swrBwV0Ki8sbzNxEdJ+2HDk9v9gjyfc3y5pwyL409VAER0sdt/LAtIsLpcTJaSCCDBjtbvgTXUZyy6yTIMde4t5dMe19YOsJ4Y2IG3uD/AFx1I14hxrKbyfqcZgZM+sCaSG28HGYVsVFhr8QpGpLK1RGKl1UlGgBT8+4Yi3eQca+NLaKikowJ1XLreNxBsb2nA3+00WoiikTIgi2oqBPyggAhpEdh3GJcvxoNVC+AEjlIsbndzN9Wu87ARa045XHwZNeApKPh6VVkcTzEgEywmCJvuINjtuJAMq1AbsCKgjmVgVPYgd5M73BG2Ic0lNswaVI81i2pYPy3JmxF4DLGx2xAmcVGKUyQymysIMDoLX5dj0mL4zp2Z0wnIOEqmKbaWYMNILBSFjb3PoD6Y9qZYioDSr6Q5gnXEb/NewEwTaN/PG2bpkvqy+uGghS2py+0QonmYmBfoN8BVsoNRkRswO7Qbzvfcee2NWk/ys2aTV2NaFGmSVZyZi4IIBMnYkEW6A/bEVfLinVU6rONyQTaD2+5OIcwDoZZVhYgzpKgXMd7Wg7Ccb5d2bSrFSV21HqBAF+sW6edxjFOS7mdvyL3IBjYecf03wfw8TY7EW/fpiSrQRp1DmWxkjsIkCYMEb49ygC1FsBHT/THf05qawdUJqSGnxH8MDMcNd1g1aK6x6CZHqRb6YtP4c1A+VoP/wCpo1evhMD9xGPeE5hFy9RmIshDJO46fa2F34T5seCctB8SkXIE2KxpUg/8x+3nijUumRyqFqqsJKnqTFybxMbED/lwzdgIAta32wn4ZwytTao7cxenB2B1gyD8xHU4MzWWqO6OupQoEq0XvfZu0jrvhW60FKzh/wCKixxKtNzFPSP+Hw1/rOKPWGtwkx3639Bjq340cFYLSzkcx00agHcBipB6dQbXttF+fcD4QxbUSIHSbk/0GKEMOCcPCoT1JtPW2/ltbAnHVEiQvla4EdffD91tB+g6eWEPHMqzXBiOmDiTXcl4HnQCof8Azf4ApYyumAulQQDY2nt5Y94lxJ1ptSQ2qENvI6iAOhgwTAvhTwYFaolC3ft1F7befp5YOXMVA2gImuneTBBAJMRAGoTaLiO4xxzhUm1o55RzgaJTIRGiAwUBGcmSY3sQJII9I64EbMhj4ZAWeUoqwVI257TuY9MCjNsWBcaWQkkmwfsCLCQD36DEmaXUdRLq8baoUi9xAkCegjbDSWEwrsAhSo5DqJa4MrNyd7dR64ZZumgS6eF4kEGZE9TE7zI26+2AaubgTKsezSDqFp8/fHtSrUOmogZFA1SxVpMkSOwttjo+zTPcFfh7yf1P6YzDmhlWZVY1oLAEiNiRJGMwuSFzDsm1FaqSUZi5qGpaTIJOrowB1dY1AY3rcPpuH5SGcSNA8SQ0wGiy7TMnf0xX+F5bLsHR3bxJOlhASLR80GSZsYw5pocqdSE+G0Md+UGDBUj5tJAsfWDjnnFKXyZyVMzhlTlDsVIpEBhP+ZfUTMyWEg7TBI9nmZy2TNBalJ5ZypdWXwwFsYEW2sWJHnBOIOKzUVGooZhSdUai5+aVEEA6pk2Ikb3wrZ6mt6VRC5LEHVeGIlidR2JG5iLzjOyCLLZpSzFC9NJmnqOplBb5SR80AC46jDLwyRIaVIhTpANu/nb8/ZA1F1RxC6VMzBkSZBmBuPsOl8P/AIYqpV0KKgRxJKtIBhZJmDGxie/vgecob8olzlAv4fgFQYhgQwlh/MY3tvbAdddLNKhWGohhe/e9xY/abTg5kpu7CUvrAjUAemqLc1tV97WwnKmkWVlOonkckMhkm9xJEEW8vfFVb/opU/vwG5UzzMwfUD6jqLenT6YL4es6i3QM899O/vYjC3IVEkykEE6ipMWBiPOSbGemHq1l0EKJsZN+uk6YIBtzAkz/AFOvRm1LiV05NOgvOcPFTSFJvTDzNpHvhcMiFlw1RXFtSVXQ791YfTDrKA+KnVTS2jpqIN/Y/XDDj/DUVQ1KCjASAZhpi5km5BF+3fHUdAGvB6opmr/icyYWQq5muAbA9H7SdhtjzOcNzNMO9POZoDTqhq9XYDe7m5n5enfeGFDLysE2EW6AGfIwL+W/sVvFqhpalBMPTBA6XkRE74AsqWdzNavyV8xVqIp1aXdmE+5N7418NaVlMA3jf7/XDfhvB1Zaj1SQpEqAQDpm7iTtPL1vuOuKvxPJOtUw22ynYiJ/rhIbHlPMLAYe84E4jW0gshU267HuJ/fTCluIFFELft+WB/8AbESWSZNwf3vOB6JlokdW1RSYhmBDAwvL16dN5vthvksyNJXQWpFpkOCzGZkH+FrdN4G2FeWYN4lQdNMHSYBv1nltc9LYJHEUVW1FiwgqEkLtJ7Cdtz6xjlnHlg594Gx4eVDqqkIdLQyg3EEBlF5veDBwn+J1bxANUqyA8o5V3DQdzETEDcdpwyy3FSHWmKohp01GmbSxJ8tgPbEOYzTMhAK1HSpCkmQFbcgble5/O+FBOL+wVpiRMmJJB1Bln781unffE2ZoBRFJxpdebUQYgxJC2/rvgo0nd1Sabkc5bVHlpmbgG0X9cMeBfBWZzxd1UUwWVPkZVYFiC07QoUk330gb46GbpOTKW5ufnP8Azf2xmGec4FUp1HptTbUjFTAkSpgweotjMFlcULahBYMl7zEdRfbt5YtFPNV6ig1dJ6m15mRIFtrdenbFSoAq0rOLLwnOsxAIAEACIAEd4tiesjHqD3gecNN2MBhPMjzsAbA6rAkiT+UYzLZiqjMW3cDmgMQQABMbmIv28zhVQpnW5d1UaZEnu6gx3WZ9pxBnOM1ZpszagrFgIHQwQfKwsSesYw9JyM/TbGPEUqVmepTJQrPKwEbhiCATA+aDEEGYEmEtJGSq+tBMnyA62iwHpaMTt8Vai2qkqpO6CCBfYbQSQY/PEOV4yJKVB4qqbMQdUaRaAYs0E95bphKMleBxUlZmcpVCpYkkzJBvM9dXU494cSrgsSFYNO8ExH52w/p5GD4RKlZgyYBDTcACREjfEFHKgHSw1LqI1C3LvIJFwJja04cOveJII9ZPaJcvWF1Jk3IInttbb+/TBVHJOjhZuTJBBuCCZHlF/ORgVOGSx0MWPYRcdx+UYlUOZbUSUBKy0k6RYCeoGw8oxrF9O7s05Q3ZYOHo9SgKwJBVQtv5QZiPYYb5LiZAFOqSNR1bWNr+q9dvIgi2KjwzjdWjSNKFhhzKy3B+x+uGFHPLmCA6QEUCQ3Wd/LrjoeFk0tFjfLLp1KwHSDfrEDzA3udj0jCh8vl1DVK1QjlEWEBtMLKdfT/hOEPEuMU9RprWDMCRp06mAETMXAmemwGF/wDitd2v2EQLX2+xOJbxsLSYzrcQqZluRT4K76rAmbaZuF8hBiAQIGEXF6xWs0jVYbHrt+74OqZyo0+EGbSo1REIpJvHtE4HXJsVLhCVG5iw/QYUJX3E5IT8QqCYm8QfrGAczpNMTJfUZP8AwwIH1nDfN5QNDDeQDH8t/LvGB3yTMVCpeNiQo3ib/wANrnv5YJTp0TzWjThebqot4KmFIhflXrJvIk4mp8LeAtOWZiOUwpG0T2AuZ3xLwqtTouxZWcxpkAMoneRO8mxERg/KlqiTrZ2VhYAwqyb6mHMSJ6kwBjklt0jFvOEBZrhiIVYs+rUdaiHaVBDEEBSqz5efXEZegKiiKjArIcNzhmkeQ67G21r4b1snULK1QNA20oNJJmAQTIJBm25AwNQQioaCumpVJCiZsdV+YwR0BI3MTium71kcWL6uWQj/AHlwxFgJF4+VbjaZP6Y7l+FtdqmSolyQVZ1iezNv9Z9ccTNdNDBiq9VKgrUJJgkADT16bDpjsf4S1JyIg/8AmP67k/XbHVA2i33NeKfClR61VwohnZhv1YntjzF2HEF6z9DjMXQ+KPlLPSGWqgsdxaBaIMDcicO+CoaIZoCkwFBgnTubDvOEeV4poc6FlDBKv3sTf1FvLB1fjViEVELbxtMQTG2M4p6CKolzHFSzRpmAyrHMBqieU7WBuNyZxpVWVYnYzEdzvY/u2F+UYagWuJE94m+LBnM0SQ5UDZgsWHkATsNvbFUkqKWCtZnJb6bjGlKkniJrJUEyx6b9LYePmhBaBfcdP3+mF+UrqzKKmhVXrpkjpYk+/sMTJNEyZYeHcOikz0qvifyiOaVI0rLfLabRecbf7RqAKTJWIkLGmZMSI+XSem2NKLuEbw21gusDlEqDcyNul4JM+uJkqpXCGqxoGCAEIgkGNx+v3x59bfycb02D8OzVdTLBdPzA2kEm25lVhvcDDapVqIs1KYYPymojQRBBBMGVMdR2PmMCcLzmim4GqoGbSCxKlhMm5Nj2mxsMT8Pq3NMIVLm6FVDBluGBBvEQRIJIHvPFydk8XJkTZcVKrRU12JmZFrCWNjeAfXBXC0fSQQsuCNKNEHcE9SI+xwDWqOtSstMKxNiSZkWaGU23iD0npgehlPFpjWpFVZXYoouSIiQotaPMxjSXOSpvBcoy0xqvhO5FWhpY6U1BeaADGgxvJIMQeY3xFSyFMVdAVWM7GqVJH/CTIOwPrF+0XD84oHPUVmUR85kgk9ADqdSIkDY+eMy9dX8XVodBpALyPDkxqEgMny3kb9sZty1miLejTOZEUw5BfS4QsHcahIm8XG8xMzE4NyWZQ02cgv4jRoYyVKi50mdzA1bCR3wvouj1G1XAT/L0E1C51Hma8CLH2GPKrGUDLAZI1CxUhSZ0ieYz32+uHGLklY6b2LOLZYhFqDWAATzWkXFoG23TecDUM2z0oAqMNN2IJuInSRcrEHrizUc5SSorKQtQKAAZux0k7gA3BF+s4U06ia6nKGJJm8z05UPywRM7XERjo9R07NlNZs8bIsF1UvDemoiNiZH8QIE9TYWAjcYYUVpk1aXikgQVgaSSYNnU7AiOkknfGgzFGQWiRJBJaSDctAER0iOpjtgZjRl1NIyWlCVUrMAgQfyPQjGT5SRm7YeEeijEs+srNzINxA0kmGiBAUbEdsVni9Ih/Epkl2Oo6CSB3AM9CLjFgzWeDprqudNQEOFA5Y5S0GY6mxt54BzmU/w5VebmAcaYgBZmVEkgyLY2jJJpGsXTFfDazTqKybn5iJvc+eO6/g/P+CbUIPitaSYFoEknHGKdRSWDFNAlhA8pJWQYvuPXHYvwRzXiZKoYuKzD/wCKn+uOpGq2aZ/j7JVqLo+V2HzdiR2xmK3xf4lK16q6KBio4k02mzEX88Zh2UcfKEC5GPExoKk4xGjDKHHCVBeCP9fTrix8URI3IOx/1O47HFMytcqQRuMMm4g1Q828WHT3wmgNvBBBIcWJlTYkdwdifLE1XLIFKyYkFWgXmRIO0W62uMC+ErU2MGxgmbX2gC5jBVHOksFY9NIOklRMAcpMAQIkd8c/UuTqzCdt0ec1MALVbeNIsVZjN7xB3m4j3wyfhZy6JUqmVVSOXSGVhJKkEcwA1CeptivcX4kaogweYnUBBNogjY7TOAnqMQAWJAixNrCBb0thrpSaTYLpt0x/lOKqxtpGlgJcTKEkEj+U8xJAsMWDO0iqo/iaWQAod1dS0KdJ2EbyQdt4nFO4Vnkpsh0cyyZN1J7H12+mLfkc1UqUXWsABAZWUop0rcgBoUzYT54z6sZckorBMk+VJYN61YPVcPGksf8AL0MpK3UEkDvE3bc9sSDOUQopkFWFiHE7f8S/MSZiT5Xx6uSWsHM1BAlAC3Iu/kDBkg+mATRKAAMa2kFlYARMRDkgza8eXQ3xjKCbxszlFN4I6qq1PWigBSG1ICjgBYILSV7naDMY9pU6IcF5XWheWADBhzDraQQYv2x7TzTMfCNMTACwLlZm5mTvt2n3KzOU1aZRCwYK1QBqdMQxtp3JJEWOwvE3rko7FdbAKeXDSyPDAAiYB2iIHUMR6xifh+dZCVdVmAFqWWD0JgeZB9RiXiGZfxNBVGZYGukAutYmYjbVHqMQZ0u5LU5GvQHRV0xpsbdRc2ttgzxVlbWQHM1Q1vCYy5OuZWA03mI/ubYZcQBVB8oZtio1GY2DASCPb17RcPq0wXXkI1AvDMDDC0HZbaReflPUzgilmm1CmRqUHU9MtLjsQZBmwYHuTgcsfyF0b8NyzOsKV3Mh1plgWB6QDMkg8xiJ6YhzHD3amKbikpU+IzAzy9Dc3G4g7WvjTNIBNYMaYLQNa7iLB5WJXzvg4ZxKgVHhVHK4pjltYwxFhc3BI364iLblaRKbvBvl83rUagiLBI0lEViRF2M8sASb++A8wiprKaRCB9Kueu4ECNMEi3bYY3SroQQLBWG0SATAYmV19IkSV9cVOrUqIFa2mSIER5gdQLY0hBdjRQDMpmdVjT06hyiREgRBGna877DHZvwPQLlq6hSNNa89T4acw8jjh9CtV1BqitpsAdMCBvaL279sdu/BPNF6VcEQBUEWiRG/2x2LZstlG+JMs3+LzMEx41Tt/OcZh7x/hFZs1XIpuQarkHQdi58sZjOzWjhgOJjjMZjcRJlzc4mpm+MxmACZnIW3U3xHn2JKk7lRP1OMxmEDBcbLuMZjMMBlwzLqaTsRLAwD7L+uHnwi3ih/E59JWNV4mpTFvbGYzHJ1X7/0OeepfoR8bqsleqFZl0uAsEiBpWw8r7YkztIKXAEA01YjoToe5HXHmMwL2r6F2X0EZDLqPBAm9FW3PzBhBBm0dIwLxCu4dqettAVXjUfmgX3nHuMxist3/tGUcsI4eTVqZguzEhkI5iP4uwO3lgrPZVRVQgQdZuCR18jbfGYzCn7ooH7kIOIHRXrFbGSMb5SoZmSCKYiCR1B6b374zGYufY1CKhPiAS0NJILEgkBLwTv54NyWYb/Dpc/KfW1WoBffZQPbGYzEx/38koKylQ1HcPzDwQ9xPNO/3OASZfSQpGgmCoPT0xmMxWkXLQARqpqWuZUfXf646z+CW+bF/mp7mejDr6Y8xmOyO2arZf645m9T+eMxmMxRo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237F9D-435E-473A-9186-C420F1E30856}"/>
              </a:ext>
            </a:extLst>
          </p:cNvPr>
          <p:cNvSpPr txBox="1"/>
          <p:nvPr/>
        </p:nvSpPr>
        <p:spPr>
          <a:xfrm>
            <a:off x="899592" y="197696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C245C"/>
                </a:solidFill>
              </a:rPr>
              <a:t>Rallye Maths   /   Kangourou   /   Calcul Mental</a:t>
            </a:r>
          </a:p>
        </p:txBody>
      </p:sp>
      <p:sp>
        <p:nvSpPr>
          <p:cNvPr id="14" name="Étoile : 4 branches 13">
            <a:extLst>
              <a:ext uri="{FF2B5EF4-FFF2-40B4-BE49-F238E27FC236}">
                <a16:creationId xmlns:a16="http://schemas.microsoft.com/office/drawing/2014/main" id="{82FC2BBA-B5C5-42E2-B454-FDE38DEE77C8}"/>
              </a:ext>
            </a:extLst>
          </p:cNvPr>
          <p:cNvSpPr/>
          <p:nvPr/>
        </p:nvSpPr>
        <p:spPr>
          <a:xfrm>
            <a:off x="155575" y="59873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4 branches 14">
            <a:extLst>
              <a:ext uri="{FF2B5EF4-FFF2-40B4-BE49-F238E27FC236}">
                <a16:creationId xmlns:a16="http://schemas.microsoft.com/office/drawing/2014/main" id="{D6C9E3AE-243B-4951-8AB8-A5284026BF6B}"/>
              </a:ext>
            </a:extLst>
          </p:cNvPr>
          <p:cNvSpPr/>
          <p:nvPr/>
        </p:nvSpPr>
        <p:spPr>
          <a:xfrm>
            <a:off x="2394248" y="230648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EBEA6F8F-4C4C-4EBE-886F-C52E38540CC4}"/>
              </a:ext>
            </a:extLst>
          </p:cNvPr>
          <p:cNvSpPr/>
          <p:nvPr/>
        </p:nvSpPr>
        <p:spPr>
          <a:xfrm>
            <a:off x="4516265" y="428564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4 branches 16">
            <a:extLst>
              <a:ext uri="{FF2B5EF4-FFF2-40B4-BE49-F238E27FC236}">
                <a16:creationId xmlns:a16="http://schemas.microsoft.com/office/drawing/2014/main" id="{0B38C1B9-F5A2-4B5D-8D8C-3A69A0AF511A}"/>
              </a:ext>
            </a:extLst>
          </p:cNvPr>
          <p:cNvSpPr/>
          <p:nvPr/>
        </p:nvSpPr>
        <p:spPr>
          <a:xfrm>
            <a:off x="4509362" y="1511669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4 branches 17">
            <a:extLst>
              <a:ext uri="{FF2B5EF4-FFF2-40B4-BE49-F238E27FC236}">
                <a16:creationId xmlns:a16="http://schemas.microsoft.com/office/drawing/2014/main" id="{7A1FC1A2-441E-40CB-8AE5-D339F0876AFF}"/>
              </a:ext>
            </a:extLst>
          </p:cNvPr>
          <p:cNvSpPr/>
          <p:nvPr/>
        </p:nvSpPr>
        <p:spPr>
          <a:xfrm>
            <a:off x="2846274" y="202474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4 branches 18">
            <a:extLst>
              <a:ext uri="{FF2B5EF4-FFF2-40B4-BE49-F238E27FC236}">
                <a16:creationId xmlns:a16="http://schemas.microsoft.com/office/drawing/2014/main" id="{41090703-5E0F-4ACB-A675-6D405596AC5A}"/>
              </a:ext>
            </a:extLst>
          </p:cNvPr>
          <p:cNvSpPr/>
          <p:nvPr/>
        </p:nvSpPr>
        <p:spPr>
          <a:xfrm>
            <a:off x="6466401" y="188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 : 4 branches 19">
            <a:extLst>
              <a:ext uri="{FF2B5EF4-FFF2-40B4-BE49-F238E27FC236}">
                <a16:creationId xmlns:a16="http://schemas.microsoft.com/office/drawing/2014/main" id="{3E05022E-5F65-4C75-9F58-3F38462D62D8}"/>
              </a:ext>
            </a:extLst>
          </p:cNvPr>
          <p:cNvSpPr/>
          <p:nvPr/>
        </p:nvSpPr>
        <p:spPr>
          <a:xfrm>
            <a:off x="6677744" y="19888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 : 4 branches 20">
            <a:extLst>
              <a:ext uri="{FF2B5EF4-FFF2-40B4-BE49-F238E27FC236}">
                <a16:creationId xmlns:a16="http://schemas.microsoft.com/office/drawing/2014/main" id="{88B15EA5-A00F-4DED-8C13-17FCCC7399DB}"/>
              </a:ext>
            </a:extLst>
          </p:cNvPr>
          <p:cNvSpPr/>
          <p:nvPr/>
        </p:nvSpPr>
        <p:spPr>
          <a:xfrm>
            <a:off x="36219" y="4581128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 : 4 branches 21">
            <a:extLst>
              <a:ext uri="{FF2B5EF4-FFF2-40B4-BE49-F238E27FC236}">
                <a16:creationId xmlns:a16="http://schemas.microsoft.com/office/drawing/2014/main" id="{19313F78-8D14-4DDB-ADF8-2D42E9175154}"/>
              </a:ext>
            </a:extLst>
          </p:cNvPr>
          <p:cNvSpPr/>
          <p:nvPr/>
        </p:nvSpPr>
        <p:spPr>
          <a:xfrm>
            <a:off x="8460432" y="1931640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4 branches 22">
            <a:extLst>
              <a:ext uri="{FF2B5EF4-FFF2-40B4-BE49-F238E27FC236}">
                <a16:creationId xmlns:a16="http://schemas.microsoft.com/office/drawing/2014/main" id="{EA670A3A-D6FB-4495-8503-D80CF9898F37}"/>
              </a:ext>
            </a:extLst>
          </p:cNvPr>
          <p:cNvSpPr/>
          <p:nvPr/>
        </p:nvSpPr>
        <p:spPr>
          <a:xfrm>
            <a:off x="4948750" y="2890012"/>
            <a:ext cx="288032" cy="288032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C82A4B-70FB-4D5D-A1AA-73C8515BC1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6" y="3402387"/>
            <a:ext cx="4572000" cy="1959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915100"/>
      </p:ext>
    </p:extLst>
  </p:cSld>
  <p:clrMapOvr>
    <a:masterClrMapping/>
  </p:clrMapOvr>
  <p:transition advTm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aFmBT49IOPrVAZxUrmur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CBofRTxCoTvf3dCpQm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Xlf5cG1YkcvgBL22SbG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szYHRM4aElCb6zNbQ8Up"/>
</p:tagLst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2559</TotalTime>
  <Words>77</Words>
  <Application>Microsoft Office PowerPoint</Application>
  <PresentationFormat>Affichage à l'écran (4:3)</PresentationFormat>
  <Paragraphs>29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Aharoni</vt:lpstr>
      <vt:lpstr>Arial</vt:lpstr>
      <vt:lpstr>Bahnschrift SemiCondensed</vt:lpstr>
      <vt:lpstr>Calibri</vt:lpstr>
      <vt:lpstr>Edwardian Script ITC</vt:lpstr>
      <vt:lpstr>Gill Sans MT</vt:lpstr>
      <vt:lpstr>Galerie</vt:lpstr>
      <vt:lpstr>Présentation PowerPoint</vt:lpstr>
      <vt:lpstr>LES journées portes ouvertes</vt:lpstr>
      <vt:lpstr>LES ECO-DéLéGUéS</vt:lpstr>
      <vt:lpstr>LA TROISIèME SOLIDAIRE</vt:lpstr>
      <vt:lpstr>LA CLASSE DéFENSE ET SéCURITé GLOBALE</vt:lpstr>
      <vt:lpstr>Accueil et accompagnement de camarades venant d'Ukraine</vt:lpstr>
      <vt:lpstr>LA DANSE AU SERVICE DU COLLèGE</vt:lpstr>
      <vt:lpstr>Nos chanteurs</vt:lpstr>
      <vt:lpstr>Nos petits prodiges en mathématiques</vt:lpstr>
      <vt:lpstr>DéFI’MOTS</vt:lpstr>
      <vt:lpstr>La persévérance au cross</vt:lpstr>
      <vt:lpstr>FOYERMAN</vt:lpstr>
      <vt:lpstr>LE CONSEIL DE LA VIE COLLéGIENNE</vt:lpstr>
    </vt:vector>
  </TitlesOfParts>
  <Company>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des Talents</dc:title>
  <dc:creator>Administrateur</dc:creator>
  <cp:lastModifiedBy>Adelaide RUSCH</cp:lastModifiedBy>
  <cp:revision>152</cp:revision>
  <dcterms:created xsi:type="dcterms:W3CDTF">2011-05-31T07:05:33Z</dcterms:created>
  <dcterms:modified xsi:type="dcterms:W3CDTF">2022-06-16T08:27:36Z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1jCIOYtghUbNnviUh1NC0Ab2__mdYeeJpFRy1IlGOmeQ</vt:lpwstr>
  </property>
  <property fmtid="{D5CDD505-2E9C-101B-9397-08002B2CF9AE}" pid="4" name="Google.Documents.RevisionId">
    <vt:lpwstr>12672580799334476249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