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sldIdLst>
    <p:sldId id="256" r:id="rId2"/>
    <p:sldId id="262" r:id="rId3"/>
    <p:sldId id="264" r:id="rId4"/>
    <p:sldId id="265" r:id="rId5"/>
    <p:sldId id="258" r:id="rId6"/>
    <p:sldId id="270" r:id="rId7"/>
    <p:sldId id="269" r:id="rId8"/>
    <p:sldId id="259" r:id="rId9"/>
    <p:sldId id="260" r:id="rId10"/>
    <p:sldId id="261" r:id="rId11"/>
    <p:sldId id="266" r:id="rId12"/>
    <p:sldId id="267" r:id="rId13"/>
    <p:sldId id="268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A404187F-4ACE-4A05-A527-AC61F6DD84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21" y="223822"/>
            <a:ext cx="2865179" cy="14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1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5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3204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503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4368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06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30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7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59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0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12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838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6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3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A7B147-A5B9-45B6-B366-21FDABDF8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993" y="2654398"/>
            <a:ext cx="8674217" cy="1646302"/>
          </a:xfrm>
        </p:spPr>
        <p:txBody>
          <a:bodyPr/>
          <a:lstStyle/>
          <a:p>
            <a:r>
              <a:rPr lang="fr-FR" sz="6600" dirty="0">
                <a:solidFill>
                  <a:srgbClr val="0070C0"/>
                </a:solidFill>
              </a:rPr>
              <a:t>Cérémonie des talents et des engagements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8B828A-390B-4720-B00B-D1A6342A6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1345" y="4177153"/>
            <a:ext cx="7766936" cy="1096899"/>
          </a:xfrm>
        </p:spPr>
        <p:txBody>
          <a:bodyPr>
            <a:normAutofit/>
          </a:bodyPr>
          <a:lstStyle/>
          <a:p>
            <a:r>
              <a:rPr lang="fr-FR" sz="3200" dirty="0"/>
              <a:t>2021/2022</a:t>
            </a:r>
          </a:p>
        </p:txBody>
      </p:sp>
    </p:spTree>
    <p:extLst>
      <p:ext uri="{BB962C8B-B14F-4D97-AF65-F5344CB8AC3E}">
        <p14:creationId xmlns:p14="http://schemas.microsoft.com/office/powerpoint/2010/main" val="2820318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CAF107D-5E1B-4745-B666-3FC8D0399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84" y="105662"/>
            <a:ext cx="2911261" cy="1506951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34477631-45CF-4DFC-A2A0-4B98C33EB810}"/>
              </a:ext>
            </a:extLst>
          </p:cNvPr>
          <p:cNvSpPr txBox="1">
            <a:spLocks/>
          </p:cNvSpPr>
          <p:nvPr/>
        </p:nvSpPr>
        <p:spPr>
          <a:xfrm>
            <a:off x="4139432" y="389622"/>
            <a:ext cx="4893733" cy="9390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6600" dirty="0">
                <a:solidFill>
                  <a:srgbClr val="0070C0"/>
                </a:solidFill>
              </a:rPr>
              <a:t>Equipe foyer  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A53223F-AF50-4E3A-B7FE-A330B8593CF3}"/>
              </a:ext>
            </a:extLst>
          </p:cNvPr>
          <p:cNvSpPr txBox="1">
            <a:spLocks/>
          </p:cNvSpPr>
          <p:nvPr/>
        </p:nvSpPr>
        <p:spPr>
          <a:xfrm>
            <a:off x="5633014" y="3889507"/>
            <a:ext cx="5994401" cy="9390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Julien SORDEL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Keryan BOURDEAU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Lana BERTONCINI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Coralie ATIFAME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Quentin HABERMACHER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Quentin WILLMAN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Mathys PONCET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Ambroise PAGES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Sophie HEUBACH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Anaïs JOUVENCEAU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Lenny RODRIGUEZ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9FCEA67-A386-4CCA-BBB8-2F9D5C833B8B}"/>
              </a:ext>
            </a:extLst>
          </p:cNvPr>
          <p:cNvSpPr txBox="1">
            <a:spLocks/>
          </p:cNvSpPr>
          <p:nvPr/>
        </p:nvSpPr>
        <p:spPr>
          <a:xfrm>
            <a:off x="6096000" y="5203107"/>
            <a:ext cx="7236039" cy="9390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5400" dirty="0">
                <a:solidFill>
                  <a:srgbClr val="0070C0"/>
                </a:solidFill>
              </a:rPr>
              <a:t>+ Elèves délégués 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99731F2-187E-4286-92C5-8F87DC3AEB8F}"/>
              </a:ext>
            </a:extLst>
          </p:cNvPr>
          <p:cNvSpPr txBox="1">
            <a:spLocks/>
          </p:cNvSpPr>
          <p:nvPr/>
        </p:nvSpPr>
        <p:spPr>
          <a:xfrm>
            <a:off x="6834911" y="5577677"/>
            <a:ext cx="5994401" cy="9390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Matys COUBAT 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5CC1881-207E-4256-B307-7CA0FA698792}"/>
              </a:ext>
            </a:extLst>
          </p:cNvPr>
          <p:cNvSpPr txBox="1">
            <a:spLocks/>
          </p:cNvSpPr>
          <p:nvPr/>
        </p:nvSpPr>
        <p:spPr>
          <a:xfrm>
            <a:off x="232745" y="2420774"/>
            <a:ext cx="5055369" cy="20164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400" dirty="0">
                <a:solidFill>
                  <a:srgbClr val="0070C0"/>
                </a:solidFill>
              </a:rPr>
              <a:t>Aménagement des espaces BTS - BDE  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E39FFAB-C73B-4A0E-BC33-2FEEF19C262A}"/>
              </a:ext>
            </a:extLst>
          </p:cNvPr>
          <p:cNvSpPr txBox="1">
            <a:spLocks/>
          </p:cNvSpPr>
          <p:nvPr/>
        </p:nvSpPr>
        <p:spPr>
          <a:xfrm>
            <a:off x="1527714" y="4059389"/>
            <a:ext cx="5994401" cy="9390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Léa DANTON SN2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Marian VINCENT SN2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Jean PICCOT CPI2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E4AD65B-8933-49DD-8F1F-A5658680C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577" y="1632605"/>
            <a:ext cx="853514" cy="384081"/>
          </a:xfrm>
          <a:prstGeom prst="rect">
            <a:avLst/>
          </a:prstGeom>
        </p:spPr>
      </p:pic>
      <p:sp>
        <p:nvSpPr>
          <p:cNvPr id="2" name="Flèche : angle droit 1">
            <a:extLst>
              <a:ext uri="{FF2B5EF4-FFF2-40B4-BE49-F238E27FC236}">
                <a16:creationId xmlns:a16="http://schemas.microsoft.com/office/drawing/2014/main" id="{B9BD74EE-DD42-4A7A-B212-C956B8C72199}"/>
              </a:ext>
            </a:extLst>
          </p:cNvPr>
          <p:cNvSpPr/>
          <p:nvPr/>
        </p:nvSpPr>
        <p:spPr>
          <a:xfrm rot="5400000">
            <a:off x="581517" y="3955822"/>
            <a:ext cx="745067" cy="778932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80406AB-75A2-44B2-938E-0F02F74C1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669692" y="853349"/>
            <a:ext cx="3709811" cy="2782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0889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CAF107D-5E1B-4745-B666-3FC8D0399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84" y="105662"/>
            <a:ext cx="2911261" cy="1506951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34477631-45CF-4DFC-A2A0-4B98C33EB810}"/>
              </a:ext>
            </a:extLst>
          </p:cNvPr>
          <p:cNvSpPr txBox="1">
            <a:spLocks/>
          </p:cNvSpPr>
          <p:nvPr/>
        </p:nvSpPr>
        <p:spPr>
          <a:xfrm>
            <a:off x="3491347" y="355645"/>
            <a:ext cx="7989454" cy="16394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000" dirty="0">
                <a:solidFill>
                  <a:srgbClr val="0070C0"/>
                </a:solidFill>
              </a:rPr>
              <a:t>Concours Meilleur Apprenti de France catégorie menuisier 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A53223F-AF50-4E3A-B7FE-A330B8593CF3}"/>
              </a:ext>
            </a:extLst>
          </p:cNvPr>
          <p:cNvSpPr txBox="1">
            <a:spLocks/>
          </p:cNvSpPr>
          <p:nvPr/>
        </p:nvSpPr>
        <p:spPr>
          <a:xfrm>
            <a:off x="6938228" y="3802020"/>
            <a:ext cx="5994401" cy="9390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70C0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E4AD65B-8933-49DD-8F1F-A5658680C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713" y="1995098"/>
            <a:ext cx="853514" cy="384081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A21E7A7F-78A0-4B27-A905-E7826DC6B44C}"/>
              </a:ext>
            </a:extLst>
          </p:cNvPr>
          <p:cNvSpPr txBox="1">
            <a:spLocks/>
          </p:cNvSpPr>
          <p:nvPr/>
        </p:nvSpPr>
        <p:spPr>
          <a:xfrm>
            <a:off x="6938228" y="1643785"/>
            <a:ext cx="5994401" cy="9390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Nicolas FEURTEY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Louis SCHEMBRI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98055E1-0225-4034-A8D1-54DAABB21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114274" y="2401843"/>
            <a:ext cx="4686300" cy="3514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644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CAF107D-5E1B-4745-B666-3FC8D0399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84" y="105662"/>
            <a:ext cx="2911261" cy="1506951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34477631-45CF-4DFC-A2A0-4B98C33EB810}"/>
              </a:ext>
            </a:extLst>
          </p:cNvPr>
          <p:cNvSpPr txBox="1">
            <a:spLocks/>
          </p:cNvSpPr>
          <p:nvPr/>
        </p:nvSpPr>
        <p:spPr>
          <a:xfrm>
            <a:off x="3481822" y="424580"/>
            <a:ext cx="7989454" cy="9390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400" dirty="0">
                <a:solidFill>
                  <a:srgbClr val="0070C0"/>
                </a:solidFill>
              </a:rPr>
              <a:t>Reconversion professionnelle  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A53223F-AF50-4E3A-B7FE-A330B8593CF3}"/>
              </a:ext>
            </a:extLst>
          </p:cNvPr>
          <p:cNvSpPr txBox="1">
            <a:spLocks/>
          </p:cNvSpPr>
          <p:nvPr/>
        </p:nvSpPr>
        <p:spPr>
          <a:xfrm>
            <a:off x="6938228" y="3802020"/>
            <a:ext cx="5994401" cy="9390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70C0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E4AD65B-8933-49DD-8F1F-A5658680C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556403" y="1935546"/>
            <a:ext cx="853514" cy="384081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A21E7A7F-78A0-4B27-A905-E7826DC6B44C}"/>
              </a:ext>
            </a:extLst>
          </p:cNvPr>
          <p:cNvSpPr txBox="1">
            <a:spLocks/>
          </p:cNvSpPr>
          <p:nvPr/>
        </p:nvSpPr>
        <p:spPr>
          <a:xfrm>
            <a:off x="617971" y="2554342"/>
            <a:ext cx="5994401" cy="9390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800" dirty="0">
                <a:solidFill>
                  <a:srgbClr val="0070C0"/>
                </a:solidFill>
              </a:rPr>
              <a:t>Baptiste COQUARD </a:t>
            </a:r>
          </a:p>
          <a:p>
            <a:pPr algn="l"/>
            <a:r>
              <a:rPr lang="fr-FR" sz="2800" dirty="0">
                <a:solidFill>
                  <a:srgbClr val="0070C0"/>
                </a:solidFill>
              </a:rPr>
              <a:t>BTS CPI 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22ED13A-1801-41FC-9A56-D289273B0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705" y="1498553"/>
            <a:ext cx="6704420" cy="505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28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CAF107D-5E1B-4745-B666-3FC8D0399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84" y="105662"/>
            <a:ext cx="2911261" cy="1506951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34477631-45CF-4DFC-A2A0-4B98C33EB810}"/>
              </a:ext>
            </a:extLst>
          </p:cNvPr>
          <p:cNvSpPr txBox="1">
            <a:spLocks/>
          </p:cNvSpPr>
          <p:nvPr/>
        </p:nvSpPr>
        <p:spPr>
          <a:xfrm>
            <a:off x="3367522" y="355645"/>
            <a:ext cx="7989454" cy="163945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5400" dirty="0">
                <a:solidFill>
                  <a:srgbClr val="0070C0"/>
                </a:solidFill>
              </a:rPr>
              <a:t>Stage 1</a:t>
            </a:r>
            <a:r>
              <a:rPr lang="fr-FR" sz="5400" baseline="30000" dirty="0">
                <a:solidFill>
                  <a:srgbClr val="0070C0"/>
                </a:solidFill>
              </a:rPr>
              <a:t>ère</a:t>
            </a:r>
            <a:r>
              <a:rPr lang="fr-FR" sz="5400" dirty="0">
                <a:solidFill>
                  <a:srgbClr val="0070C0"/>
                </a:solidFill>
              </a:rPr>
              <a:t> année </a:t>
            </a:r>
          </a:p>
          <a:p>
            <a:r>
              <a:rPr lang="fr-FR" sz="5400" dirty="0">
                <a:solidFill>
                  <a:srgbClr val="0070C0"/>
                </a:solidFill>
              </a:rPr>
              <a:t>à TURIN  BTS CRSA 1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A53223F-AF50-4E3A-B7FE-A330B8593CF3}"/>
              </a:ext>
            </a:extLst>
          </p:cNvPr>
          <p:cNvSpPr txBox="1">
            <a:spLocks/>
          </p:cNvSpPr>
          <p:nvPr/>
        </p:nvSpPr>
        <p:spPr>
          <a:xfrm>
            <a:off x="6938228" y="3802020"/>
            <a:ext cx="5994401" cy="9390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70C0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E4AD65B-8933-49DD-8F1F-A5658680C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513" y="2366573"/>
            <a:ext cx="853514" cy="384081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A21E7A7F-78A0-4B27-A905-E7826DC6B44C}"/>
              </a:ext>
            </a:extLst>
          </p:cNvPr>
          <p:cNvSpPr txBox="1">
            <a:spLocks/>
          </p:cNvSpPr>
          <p:nvPr/>
        </p:nvSpPr>
        <p:spPr>
          <a:xfrm>
            <a:off x="6862028" y="1995098"/>
            <a:ext cx="5994401" cy="9390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Lisa RUSAK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Alexandre BESSON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953AC7F-9FF9-4979-A717-9AE987C27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8501" y="240876"/>
            <a:ext cx="1702652" cy="17026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E70372D-0B09-4361-9F58-9A8D4A036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3317" y="3146332"/>
            <a:ext cx="2423246" cy="32289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B21406C-F5A8-4F12-883D-7F93FFFF22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941" y="1995900"/>
            <a:ext cx="3415587" cy="455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33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CAF107D-5E1B-4745-B666-3FC8D0399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84" y="105662"/>
            <a:ext cx="2911261" cy="150695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F190DD3-E3AC-43FE-BA13-377FD9E03227}"/>
              </a:ext>
            </a:extLst>
          </p:cNvPr>
          <p:cNvSpPr txBox="1"/>
          <p:nvPr/>
        </p:nvSpPr>
        <p:spPr>
          <a:xfrm>
            <a:off x="2983345" y="2035887"/>
            <a:ext cx="62445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</a:rPr>
              <a:t>BRAVO À TOUS !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21E32C7-AA2C-49E4-85B0-8D8F3EF2D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886" y="34290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2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CAF107D-5E1B-4745-B666-3FC8D0399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84" y="105662"/>
            <a:ext cx="2911261" cy="1506951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34477631-45CF-4DFC-A2A0-4B98C33EB810}"/>
              </a:ext>
            </a:extLst>
          </p:cNvPr>
          <p:cNvSpPr txBox="1">
            <a:spLocks/>
          </p:cNvSpPr>
          <p:nvPr/>
        </p:nvSpPr>
        <p:spPr>
          <a:xfrm>
            <a:off x="4139432" y="389622"/>
            <a:ext cx="4893733" cy="9390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6000" dirty="0">
                <a:solidFill>
                  <a:srgbClr val="0070C0"/>
                </a:solidFill>
              </a:rPr>
              <a:t>BTS CRSA 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1425A68-D52E-43F4-810C-65B440F1E9D1}"/>
              </a:ext>
            </a:extLst>
          </p:cNvPr>
          <p:cNvSpPr txBox="1">
            <a:spLocks/>
          </p:cNvSpPr>
          <p:nvPr/>
        </p:nvSpPr>
        <p:spPr>
          <a:xfrm>
            <a:off x="2288779" y="924948"/>
            <a:ext cx="7614442" cy="9390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u="sng" dirty="0">
                <a:solidFill>
                  <a:srgbClr val="0070C0"/>
                </a:solidFill>
              </a:rPr>
              <a:t>Médaille d’or olympiade FANUC    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A53223F-AF50-4E3A-B7FE-A330B8593CF3}"/>
              </a:ext>
            </a:extLst>
          </p:cNvPr>
          <p:cNvSpPr txBox="1">
            <a:spLocks/>
          </p:cNvSpPr>
          <p:nvPr/>
        </p:nvSpPr>
        <p:spPr>
          <a:xfrm>
            <a:off x="5538945" y="4458563"/>
            <a:ext cx="5994401" cy="9390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Pierre RABANT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Maxime TOULOUSE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Clément VIARD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François MARTY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70C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Anton BARBEY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Josselin CHAUVE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Valentin COLLIN</a:t>
            </a:r>
          </a:p>
          <a:p>
            <a:pPr algn="l"/>
            <a:endParaRPr lang="fr-FR" sz="2000" dirty="0">
              <a:solidFill>
                <a:srgbClr val="0070C0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AA179CE-2805-4BE8-B6C0-0A8EACFAF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776" y="275135"/>
            <a:ext cx="949885" cy="94988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2D47205-7128-40EE-B17A-8600665D8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81" y="2137954"/>
            <a:ext cx="4359487" cy="4330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552FE9A-5E87-4D5D-B174-42675C3DBC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7371" y="2884858"/>
            <a:ext cx="3095341" cy="38144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29B0F6B-7351-4D9A-B974-520FE91684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491154">
            <a:off x="4655677" y="3856140"/>
            <a:ext cx="853514" cy="384081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0C522A8A-8D7A-48A4-8EF9-1FFCDD53DBA8}"/>
              </a:ext>
            </a:extLst>
          </p:cNvPr>
          <p:cNvSpPr txBox="1">
            <a:spLocks/>
          </p:cNvSpPr>
          <p:nvPr/>
        </p:nvSpPr>
        <p:spPr>
          <a:xfrm>
            <a:off x="5507938" y="5397593"/>
            <a:ext cx="4893733" cy="9390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6600" dirty="0">
                <a:solidFill>
                  <a:srgbClr val="0070C0"/>
                </a:solidFill>
              </a:rPr>
              <a:t>BTS E 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D6EED8E-4CA8-4A34-BE6C-18B7B60239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6416" y="5404097"/>
            <a:ext cx="811090" cy="81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98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CAF107D-5E1B-4745-B666-3FC8D0399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84" y="105662"/>
            <a:ext cx="2911261" cy="1506951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34477631-45CF-4DFC-A2A0-4B98C33EB810}"/>
              </a:ext>
            </a:extLst>
          </p:cNvPr>
          <p:cNvSpPr txBox="1">
            <a:spLocks/>
          </p:cNvSpPr>
          <p:nvPr/>
        </p:nvSpPr>
        <p:spPr>
          <a:xfrm>
            <a:off x="4139432" y="389622"/>
            <a:ext cx="5143113" cy="9390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8600" dirty="0">
                <a:solidFill>
                  <a:srgbClr val="0070C0"/>
                </a:solidFill>
              </a:rPr>
              <a:t>4 DEC 1 </a:t>
            </a:r>
            <a:r>
              <a:rPr lang="fr-FR" sz="6600" dirty="0">
                <a:solidFill>
                  <a:srgbClr val="0070C0"/>
                </a:solidFill>
              </a:rPr>
              <a:t>groupe A 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1425A68-D52E-43F4-810C-65B440F1E9D1}"/>
              </a:ext>
            </a:extLst>
          </p:cNvPr>
          <p:cNvSpPr txBox="1">
            <a:spLocks/>
          </p:cNvSpPr>
          <p:nvPr/>
        </p:nvSpPr>
        <p:spPr>
          <a:xfrm>
            <a:off x="2010877" y="859137"/>
            <a:ext cx="7614442" cy="9390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u="sng" dirty="0">
                <a:solidFill>
                  <a:srgbClr val="0070C0"/>
                </a:solidFill>
              </a:rPr>
              <a:t>Concours d’hôtel à insectes 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9B0F6B-7351-4D9A-B974-520FE9168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366" y="1342382"/>
            <a:ext cx="853514" cy="384081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5A53223F-AF50-4E3A-B7FE-A330B8593CF3}"/>
              </a:ext>
            </a:extLst>
          </p:cNvPr>
          <p:cNvSpPr txBox="1">
            <a:spLocks/>
          </p:cNvSpPr>
          <p:nvPr/>
        </p:nvSpPr>
        <p:spPr>
          <a:xfrm>
            <a:off x="4732928" y="4696984"/>
            <a:ext cx="5994401" cy="9390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Neila AMZIL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Mathis BOUDRIOT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Sam CHATELET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Ilyana ES SABOUNI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Maé FARGE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Dorian FOUBERT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Charles GILLOT-BRAMOUILLE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Nicola GONZALEZ TORTOCHOT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Loïc JAQUEMIN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Anaïs JAOUEN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AC543C6-CADE-491C-88A7-ED86A3F803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72" r="24613"/>
          <a:stretch/>
        </p:blipFill>
        <p:spPr>
          <a:xfrm>
            <a:off x="9033165" y="1906769"/>
            <a:ext cx="2691245" cy="45616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8E49182-F318-4365-88A8-66B7ABD89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67" y="2124845"/>
            <a:ext cx="3932524" cy="35111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7A10105-44F2-49CB-828C-93CF8E15A1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0247" y="335531"/>
            <a:ext cx="1277082" cy="127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70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CAF107D-5E1B-4745-B666-3FC8D0399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84" y="105662"/>
            <a:ext cx="2911261" cy="1506951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34477631-45CF-4DFC-A2A0-4B98C33EB810}"/>
              </a:ext>
            </a:extLst>
          </p:cNvPr>
          <p:cNvSpPr txBox="1">
            <a:spLocks/>
          </p:cNvSpPr>
          <p:nvPr/>
        </p:nvSpPr>
        <p:spPr>
          <a:xfrm>
            <a:off x="4139432" y="389622"/>
            <a:ext cx="4893733" cy="9390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8600" dirty="0">
                <a:solidFill>
                  <a:srgbClr val="0070C0"/>
                </a:solidFill>
              </a:rPr>
              <a:t>4 DEC 2 </a:t>
            </a:r>
            <a:r>
              <a:rPr lang="fr-FR" sz="66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1425A68-D52E-43F4-810C-65B440F1E9D1}"/>
              </a:ext>
            </a:extLst>
          </p:cNvPr>
          <p:cNvSpPr txBox="1">
            <a:spLocks/>
          </p:cNvSpPr>
          <p:nvPr/>
        </p:nvSpPr>
        <p:spPr>
          <a:xfrm>
            <a:off x="1453979" y="5736638"/>
            <a:ext cx="9284041" cy="9390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u="sng" dirty="0">
                <a:solidFill>
                  <a:srgbClr val="0070C0"/>
                </a:solidFill>
              </a:rPr>
              <a:t>Création d’un livre en faveur de l’environnement  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9B0F6B-7351-4D9A-B974-520FE9168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93" y="6275879"/>
            <a:ext cx="853514" cy="384081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5A53223F-AF50-4E3A-B7FE-A330B8593CF3}"/>
              </a:ext>
            </a:extLst>
          </p:cNvPr>
          <p:cNvSpPr txBox="1">
            <a:spLocks/>
          </p:cNvSpPr>
          <p:nvPr/>
        </p:nvSpPr>
        <p:spPr>
          <a:xfrm>
            <a:off x="72084" y="3820619"/>
            <a:ext cx="5994401" cy="9390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70C0"/>
                </a:solidFill>
              </a:rPr>
              <a:t>Théophile BACCHIALONI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70C0"/>
                </a:solidFill>
              </a:rPr>
              <a:t>Mélina MARIE-ROTHLISBERGER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70C0"/>
                </a:solidFill>
              </a:rPr>
              <a:t>Mathis BAILEY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70C0"/>
                </a:solidFill>
              </a:rPr>
              <a:t>Nathan BORGES MORAIS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70C0"/>
                </a:solidFill>
              </a:rPr>
              <a:t>Pierre BRESSON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70C0"/>
                </a:solidFill>
              </a:rPr>
              <a:t>Thibault CHAINTREUIL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70C0"/>
                </a:solidFill>
              </a:rPr>
              <a:t>Albin CUROT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70C0"/>
                </a:solidFill>
              </a:rPr>
              <a:t>Lohana DIOWAKU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70C0"/>
                </a:solidFill>
              </a:rPr>
              <a:t>Enzo MARCIANO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70C0"/>
                </a:solidFill>
              </a:rPr>
              <a:t>Gabin MINOT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70C0"/>
                </a:solidFill>
              </a:rPr>
              <a:t>Mathis NAAL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B4BDD86-5953-406C-92A1-BBF745E9E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151" y="1223878"/>
            <a:ext cx="5835360" cy="4178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0BBBB189-13D1-43EF-9D9D-E3C52FFB6B72}"/>
              </a:ext>
            </a:extLst>
          </p:cNvPr>
          <p:cNvSpPr txBox="1">
            <a:spLocks/>
          </p:cNvSpPr>
          <p:nvPr/>
        </p:nvSpPr>
        <p:spPr>
          <a:xfrm>
            <a:off x="2983345" y="5164607"/>
            <a:ext cx="5994401" cy="9390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Mathis NAAL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Amandine PATUREAU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Timothée PITOIS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Eden PUGET-GARING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Enzo RACINE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Maël RAUSHER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Johanna RINQUIN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Mathys SAVROT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Charlie SORDEL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Benjamin TINET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Armand TREVES</a:t>
            </a:r>
          </a:p>
        </p:txBody>
      </p:sp>
    </p:spTree>
    <p:extLst>
      <p:ext uri="{BB962C8B-B14F-4D97-AF65-F5344CB8AC3E}">
        <p14:creationId xmlns:p14="http://schemas.microsoft.com/office/powerpoint/2010/main" val="2320036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CAF107D-5E1B-4745-B666-3FC8D0399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84" y="105662"/>
            <a:ext cx="2911261" cy="1506951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34477631-45CF-4DFC-A2A0-4B98C33EB810}"/>
              </a:ext>
            </a:extLst>
          </p:cNvPr>
          <p:cNvSpPr txBox="1">
            <a:spLocks/>
          </p:cNvSpPr>
          <p:nvPr/>
        </p:nvSpPr>
        <p:spPr>
          <a:xfrm>
            <a:off x="4139432" y="389622"/>
            <a:ext cx="4893733" cy="9390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6600" dirty="0">
                <a:solidFill>
                  <a:srgbClr val="0070C0"/>
                </a:solidFill>
              </a:rPr>
              <a:t>2 ERA 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1425A68-D52E-43F4-810C-65B440F1E9D1}"/>
              </a:ext>
            </a:extLst>
          </p:cNvPr>
          <p:cNvSpPr txBox="1">
            <a:spLocks/>
          </p:cNvSpPr>
          <p:nvPr/>
        </p:nvSpPr>
        <p:spPr>
          <a:xfrm>
            <a:off x="2125177" y="905325"/>
            <a:ext cx="7614442" cy="9390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u="sng" dirty="0">
                <a:solidFill>
                  <a:srgbClr val="0070C0"/>
                </a:solidFill>
              </a:rPr>
              <a:t>Prix du travailleur manuel 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9B0F6B-7351-4D9A-B974-520FE9168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666" y="1394463"/>
            <a:ext cx="853514" cy="384081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5A53223F-AF50-4E3A-B7FE-A330B8593CF3}"/>
              </a:ext>
            </a:extLst>
          </p:cNvPr>
          <p:cNvSpPr txBox="1">
            <a:spLocks/>
          </p:cNvSpPr>
          <p:nvPr/>
        </p:nvSpPr>
        <p:spPr>
          <a:xfrm>
            <a:off x="338676" y="4871369"/>
            <a:ext cx="5994401" cy="9390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Génes ARLAUD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Léa BASSET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Lana BERTONCINI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Ilian BONNEFOY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Timéo CHARPENTI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Ludivine CRESSOT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Axel DUPLESSI-COUVENT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Flavie FASSIO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Guillaume GOURDON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Louise JULIEN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Lisa LELIEVRE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Alice MARCINIAK-GUILLEMIN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Yanis MORLAND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DEF309B-4243-4B92-81DE-04269DF1D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602" y="1985611"/>
            <a:ext cx="6394515" cy="47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06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CAF107D-5E1B-4745-B666-3FC8D0399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84" y="105662"/>
            <a:ext cx="2911261" cy="1506951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34477631-45CF-4DFC-A2A0-4B98C33EB810}"/>
              </a:ext>
            </a:extLst>
          </p:cNvPr>
          <p:cNvSpPr txBox="1">
            <a:spLocks/>
          </p:cNvSpPr>
          <p:nvPr/>
        </p:nvSpPr>
        <p:spPr>
          <a:xfrm>
            <a:off x="4139432" y="389622"/>
            <a:ext cx="4893733" cy="9390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6600" dirty="0">
                <a:solidFill>
                  <a:srgbClr val="0070C0"/>
                </a:solidFill>
              </a:rPr>
              <a:t>2 ERA 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1425A68-D52E-43F4-810C-65B440F1E9D1}"/>
              </a:ext>
            </a:extLst>
          </p:cNvPr>
          <p:cNvSpPr txBox="1">
            <a:spLocks/>
          </p:cNvSpPr>
          <p:nvPr/>
        </p:nvSpPr>
        <p:spPr>
          <a:xfrm>
            <a:off x="2125177" y="905325"/>
            <a:ext cx="7614442" cy="9390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u="sng" dirty="0">
                <a:solidFill>
                  <a:srgbClr val="0070C0"/>
                </a:solidFill>
              </a:rPr>
              <a:t>Prix du travailleur manuel 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9B0F6B-7351-4D9A-B974-520FE9168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666" y="1394463"/>
            <a:ext cx="853514" cy="38408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B1B12C6-9181-4FDB-9633-1D470BFFE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971" y="2128315"/>
            <a:ext cx="4572000" cy="3429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81711D4-148A-46F4-80AD-52D1F9002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102045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38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CAF107D-5E1B-4745-B666-3FC8D0399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84" y="105662"/>
            <a:ext cx="2911261" cy="1506951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34477631-45CF-4DFC-A2A0-4B98C33EB810}"/>
              </a:ext>
            </a:extLst>
          </p:cNvPr>
          <p:cNvSpPr txBox="1">
            <a:spLocks/>
          </p:cNvSpPr>
          <p:nvPr/>
        </p:nvSpPr>
        <p:spPr>
          <a:xfrm>
            <a:off x="4139432" y="389622"/>
            <a:ext cx="4893733" cy="9390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6600" dirty="0">
                <a:solidFill>
                  <a:srgbClr val="0070C0"/>
                </a:solidFill>
              </a:rPr>
              <a:t>2 ERA 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1425A68-D52E-43F4-810C-65B440F1E9D1}"/>
              </a:ext>
            </a:extLst>
          </p:cNvPr>
          <p:cNvSpPr txBox="1">
            <a:spLocks/>
          </p:cNvSpPr>
          <p:nvPr/>
        </p:nvSpPr>
        <p:spPr>
          <a:xfrm>
            <a:off x="2288779" y="1014561"/>
            <a:ext cx="7614442" cy="9390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u="sng" dirty="0">
                <a:solidFill>
                  <a:srgbClr val="0070C0"/>
                </a:solidFill>
              </a:rPr>
              <a:t>Premier prix aménagement  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9B0F6B-7351-4D9A-B974-520FE9168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675" y="1542346"/>
            <a:ext cx="853514" cy="384081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5A53223F-AF50-4E3A-B7FE-A330B8593CF3}"/>
              </a:ext>
            </a:extLst>
          </p:cNvPr>
          <p:cNvSpPr txBox="1">
            <a:spLocks/>
          </p:cNvSpPr>
          <p:nvPr/>
        </p:nvSpPr>
        <p:spPr>
          <a:xfrm>
            <a:off x="357530" y="1926427"/>
            <a:ext cx="5994401" cy="9390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fr-FR" sz="2400" dirty="0">
              <a:solidFill>
                <a:srgbClr val="0070C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70C0"/>
                </a:solidFill>
              </a:rPr>
              <a:t>Léa BASSET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70C0"/>
                </a:solidFill>
              </a:rPr>
              <a:t>Lana BERTONCINI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93F1386-3B51-4ADE-B8C0-E18A0EF88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485" y="2403483"/>
            <a:ext cx="4732256" cy="354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63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CAF107D-5E1B-4745-B666-3FC8D0399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84" y="105662"/>
            <a:ext cx="2911261" cy="1506951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34477631-45CF-4DFC-A2A0-4B98C33EB810}"/>
              </a:ext>
            </a:extLst>
          </p:cNvPr>
          <p:cNvSpPr txBox="1">
            <a:spLocks/>
          </p:cNvSpPr>
          <p:nvPr/>
        </p:nvSpPr>
        <p:spPr>
          <a:xfrm>
            <a:off x="4139432" y="389622"/>
            <a:ext cx="4893733" cy="9390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6600" dirty="0">
                <a:solidFill>
                  <a:srgbClr val="0070C0"/>
                </a:solidFill>
              </a:rPr>
              <a:t>1 OBM 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1425A68-D52E-43F4-810C-65B440F1E9D1}"/>
              </a:ext>
            </a:extLst>
          </p:cNvPr>
          <p:cNvSpPr txBox="1">
            <a:spLocks/>
          </p:cNvSpPr>
          <p:nvPr/>
        </p:nvSpPr>
        <p:spPr>
          <a:xfrm>
            <a:off x="2125177" y="905325"/>
            <a:ext cx="7614442" cy="9390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u="sng" dirty="0">
                <a:solidFill>
                  <a:srgbClr val="0070C0"/>
                </a:solidFill>
              </a:rPr>
              <a:t>Prix du travailleur manuel 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9B0F6B-7351-4D9A-B974-520FE9168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666" y="1394463"/>
            <a:ext cx="853514" cy="384081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5A53223F-AF50-4E3A-B7FE-A330B8593CF3}"/>
              </a:ext>
            </a:extLst>
          </p:cNvPr>
          <p:cNvSpPr txBox="1">
            <a:spLocks/>
          </p:cNvSpPr>
          <p:nvPr/>
        </p:nvSpPr>
        <p:spPr>
          <a:xfrm>
            <a:off x="448071" y="3595029"/>
            <a:ext cx="5994401" cy="9390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Enzo BAGOT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Adam DUQUESNE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Come GAUDRY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Samuel JEANNIN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Sacha MARCOUILLIER</a:t>
            </a:r>
          </a:p>
          <a:p>
            <a:pPr algn="l"/>
            <a:endParaRPr lang="fr-FR" sz="2000" dirty="0">
              <a:solidFill>
                <a:srgbClr val="0070C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Odilon WEULERSSE </a:t>
            </a:r>
          </a:p>
          <a:p>
            <a:pPr algn="l"/>
            <a:endParaRPr lang="fr-FR" sz="2000" dirty="0">
              <a:solidFill>
                <a:srgbClr val="0070C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CF7658F-BE5F-49F3-863B-A73DFAAB7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432" y="2130855"/>
            <a:ext cx="3048000" cy="2286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6A900FB-2363-4377-A194-8F2947FEC0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050" y="4001678"/>
            <a:ext cx="3048000" cy="2286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0F47FD8-3607-40F7-9325-A8741DCAD3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9490" y="4416855"/>
            <a:ext cx="3048000" cy="2286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1B4F42C-E707-4F35-B0DF-C84A7C95F91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222" r="9128" b="11203"/>
          <a:stretch/>
        </p:blipFill>
        <p:spPr>
          <a:xfrm>
            <a:off x="8592166" y="2414718"/>
            <a:ext cx="1147659" cy="132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1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CAF107D-5E1B-4745-B666-3FC8D0399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358" y="138238"/>
            <a:ext cx="2221347" cy="114983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34477631-45CF-4DFC-A2A0-4B98C33EB810}"/>
              </a:ext>
            </a:extLst>
          </p:cNvPr>
          <p:cNvSpPr txBox="1">
            <a:spLocks/>
          </p:cNvSpPr>
          <p:nvPr/>
        </p:nvSpPr>
        <p:spPr>
          <a:xfrm>
            <a:off x="3097859" y="6273"/>
            <a:ext cx="4893733" cy="9390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6600" dirty="0">
                <a:solidFill>
                  <a:srgbClr val="0070C0"/>
                </a:solidFill>
              </a:rPr>
              <a:t>T SN 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1425A68-D52E-43F4-810C-65B440F1E9D1}"/>
              </a:ext>
            </a:extLst>
          </p:cNvPr>
          <p:cNvSpPr txBox="1">
            <a:spLocks/>
          </p:cNvSpPr>
          <p:nvPr/>
        </p:nvSpPr>
        <p:spPr>
          <a:xfrm>
            <a:off x="1737505" y="226106"/>
            <a:ext cx="7614442" cy="9390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u="sng" dirty="0">
                <a:solidFill>
                  <a:srgbClr val="0070C0"/>
                </a:solidFill>
              </a:rPr>
              <a:t>Exposition galerie </a:t>
            </a:r>
          </a:p>
          <a:p>
            <a:r>
              <a:rPr lang="fr-FR" sz="3200" u="sng" dirty="0">
                <a:solidFill>
                  <a:srgbClr val="0070C0"/>
                </a:solidFill>
              </a:rPr>
              <a:t>interface  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9B0F6B-7351-4D9A-B974-520FE9168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043" y="226106"/>
            <a:ext cx="853514" cy="384081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5A53223F-AF50-4E3A-B7FE-A330B8593CF3}"/>
              </a:ext>
            </a:extLst>
          </p:cNvPr>
          <p:cNvSpPr txBox="1">
            <a:spLocks/>
          </p:cNvSpPr>
          <p:nvPr/>
        </p:nvSpPr>
        <p:spPr>
          <a:xfrm>
            <a:off x="309418" y="6719028"/>
            <a:ext cx="5994401" cy="473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Axel BAUDIN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Enzo BERTHOUX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Adrien BIGOU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Jules BONHEURE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Keryan BOURDEAU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Robain CALAME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Gabriel CARDOT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Charles COLETTE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Tanguy COLLINET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Lucas CORNILLIE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Tony DA SILVA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Elio DAGES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Reinald DIAS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Firmin DOS SANTOS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Tom FARACHE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Baptiste GOUX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Antoine GRELU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70C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70C0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6E4AAD2-480B-4C0D-81C4-35B06DD5F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266" y="3936545"/>
            <a:ext cx="3860029" cy="27824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E938BB2-7E05-4A2A-A773-5025BF955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619" y="939030"/>
            <a:ext cx="3944942" cy="2824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2EAA89F-0435-47DB-8819-9C68B913C5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3871" y="1228403"/>
            <a:ext cx="4494645" cy="3248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C9DBFE9-BB51-4154-B705-4B58744ACA2F}"/>
              </a:ext>
            </a:extLst>
          </p:cNvPr>
          <p:cNvSpPr/>
          <p:nvPr/>
        </p:nvSpPr>
        <p:spPr>
          <a:xfrm>
            <a:off x="7896631" y="4539800"/>
            <a:ext cx="398595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0C0"/>
                </a:solidFill>
              </a:rPr>
              <a:t>Ilyes GUENEAU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0C0"/>
                </a:solidFill>
              </a:rPr>
              <a:t>Titouan LE LIEVRE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0C0"/>
                </a:solidFill>
              </a:rPr>
              <a:t>Enzo LEGER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0C0"/>
                </a:solidFill>
              </a:rPr>
              <a:t>Clément LUCAS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0C0"/>
                </a:solidFill>
              </a:rPr>
              <a:t>Kévin PASCAL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0C0"/>
                </a:solidFill>
              </a:rPr>
              <a:t>Romain ROUSSEL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0C0"/>
                </a:solidFill>
              </a:rPr>
              <a:t>Amaury SANCHEZ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0C0"/>
                </a:solidFill>
              </a:rPr>
              <a:t>Corentin VARACHAUD</a:t>
            </a:r>
          </a:p>
        </p:txBody>
      </p:sp>
    </p:spTree>
    <p:extLst>
      <p:ext uri="{BB962C8B-B14F-4D97-AF65-F5344CB8AC3E}">
        <p14:creationId xmlns:p14="http://schemas.microsoft.com/office/powerpoint/2010/main" val="45349272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1029</TotalTime>
  <Words>315</Words>
  <Application>Microsoft Office PowerPoint</Application>
  <PresentationFormat>Grand écran</PresentationFormat>
  <Paragraphs>137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Facette</vt:lpstr>
      <vt:lpstr>Cérémonie des talents et des engagements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Journée des talents</dc:title>
  <dc:creator>Clement SMORTO</dc:creator>
  <cp:lastModifiedBy>Clement SMORTO</cp:lastModifiedBy>
  <cp:revision>44</cp:revision>
  <dcterms:created xsi:type="dcterms:W3CDTF">2022-06-01T06:47:06Z</dcterms:created>
  <dcterms:modified xsi:type="dcterms:W3CDTF">2022-06-03T14:04:31Z</dcterms:modified>
</cp:coreProperties>
</file>